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4"/>
  </p:sldMasterIdLst>
  <p:notesMasterIdLst>
    <p:notesMasterId r:id="rId19"/>
  </p:notesMasterIdLst>
  <p:handoutMasterIdLst>
    <p:handoutMasterId r:id="rId20"/>
  </p:handoutMasterIdLst>
  <p:sldIdLst>
    <p:sldId id="2111" r:id="rId5"/>
    <p:sldId id="2114" r:id="rId6"/>
    <p:sldId id="2112" r:id="rId7"/>
    <p:sldId id="2113" r:id="rId8"/>
    <p:sldId id="2116" r:id="rId9"/>
    <p:sldId id="2119" r:id="rId10"/>
    <p:sldId id="2115" r:id="rId11"/>
    <p:sldId id="2110" r:id="rId12"/>
    <p:sldId id="2098" r:id="rId13"/>
    <p:sldId id="2100" r:id="rId14"/>
    <p:sldId id="2107" r:id="rId15"/>
    <p:sldId id="2120" r:id="rId16"/>
    <p:sldId id="2118" r:id="rId17"/>
    <p:sldId id="211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Dominic" initials="JD" lastIdx="1" clrIdx="0">
    <p:extLst>
      <p:ext uri="{19B8F6BF-5375-455C-9EA6-DF929625EA0E}">
        <p15:presenceInfo xmlns:p15="http://schemas.microsoft.com/office/powerpoint/2012/main" userId="S::domini4@clemson.edu::5ad7945d-a74d-445d-bf8f-c388c14c4ee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27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BD8836-C572-544E-9F29-ABFECD06B5AA}" v="250" dt="2021-06-14T16:28:19.8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35"/>
    <p:restoredTop sz="94694"/>
  </p:normalViewPr>
  <p:slideViewPr>
    <p:cSldViewPr snapToGrid="0">
      <p:cViewPr varScale="1">
        <p:scale>
          <a:sx n="121" d="100"/>
          <a:sy n="121" d="100"/>
        </p:scale>
        <p:origin x="12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hyperlink" Target="mailto:cgcc@Clemson.edu" TargetMode="External"/><Relationship Id="rId5" Type="http://schemas.openxmlformats.org/officeDocument/2006/relationships/image" Target="../media/image11.svg"/><Relationship Id="rId4" Type="http://schemas.openxmlformats.org/officeDocument/2006/relationships/image" Target="../media/image10.png"/></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5" Type="http://schemas.openxmlformats.org/officeDocument/2006/relationships/hyperlink" Target="mailto:cgcc@Clemson.edu" TargetMode="External"/><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A8465-CB0F-4CA4-A62A-514D2A1AD93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13ED74D-7E06-4F53-9E20-11F7A91D71C9}">
      <dgm:prSet/>
      <dgm:spPr/>
      <dgm:t>
        <a:bodyPr/>
        <a:lstStyle/>
        <a:p>
          <a:pPr>
            <a:lnSpc>
              <a:spcPct val="100000"/>
            </a:lnSpc>
            <a:defRPr cap="all"/>
          </a:pPr>
          <a:r>
            <a:rPr lang="en-US"/>
            <a:t>Alphabetical Order</a:t>
          </a:r>
          <a:br>
            <a:rPr lang="en-US"/>
          </a:br>
          <a:r>
            <a:rPr lang="en-US"/>
            <a:t>BY FIRST NAME</a:t>
          </a:r>
        </a:p>
      </dgm:t>
    </dgm:pt>
    <dgm:pt modelId="{7699DDB9-E283-4228-A55D-6AC8FBC4C451}" type="parTrans" cxnId="{44B93FBF-6B28-4B26-AFCD-0DDE928EA61D}">
      <dgm:prSet/>
      <dgm:spPr/>
      <dgm:t>
        <a:bodyPr/>
        <a:lstStyle/>
        <a:p>
          <a:endParaRPr lang="en-US"/>
        </a:p>
      </dgm:t>
    </dgm:pt>
    <dgm:pt modelId="{A87A4DBA-86CB-43FD-B3CD-4308585E59A7}" type="sibTrans" cxnId="{44B93FBF-6B28-4B26-AFCD-0DDE928EA61D}">
      <dgm:prSet/>
      <dgm:spPr/>
      <dgm:t>
        <a:bodyPr/>
        <a:lstStyle/>
        <a:p>
          <a:endParaRPr lang="en-US"/>
        </a:p>
      </dgm:t>
    </dgm:pt>
    <dgm:pt modelId="{FF7260B6-A53E-463E-8F83-A17D54895BF2}">
      <dgm:prSet/>
      <dgm:spPr/>
      <dgm:t>
        <a:bodyPr/>
        <a:lstStyle/>
        <a:p>
          <a:pPr>
            <a:lnSpc>
              <a:spcPct val="100000"/>
            </a:lnSpc>
            <a:defRPr cap="all"/>
          </a:pPr>
          <a:r>
            <a:rPr lang="en-US"/>
            <a:t>Name, location, hobby </a:t>
          </a:r>
        </a:p>
      </dgm:t>
    </dgm:pt>
    <dgm:pt modelId="{8A5FBD74-76FD-4B56-A4F2-569E9F1653A6}" type="parTrans" cxnId="{8C36D88B-3DE4-49BE-9842-162FCAAA668E}">
      <dgm:prSet/>
      <dgm:spPr/>
      <dgm:t>
        <a:bodyPr/>
        <a:lstStyle/>
        <a:p>
          <a:endParaRPr lang="en-US"/>
        </a:p>
      </dgm:t>
    </dgm:pt>
    <dgm:pt modelId="{5B0AB584-5C3B-45CA-B3DE-F13CF2D3C576}" type="sibTrans" cxnId="{8C36D88B-3DE4-49BE-9842-162FCAAA668E}">
      <dgm:prSet/>
      <dgm:spPr/>
      <dgm:t>
        <a:bodyPr/>
        <a:lstStyle/>
        <a:p>
          <a:endParaRPr lang="en-US"/>
        </a:p>
      </dgm:t>
    </dgm:pt>
    <dgm:pt modelId="{EF6063E9-36D6-4A8D-A00C-23198A326794}" type="pres">
      <dgm:prSet presAssocID="{277A8465-CB0F-4CA4-A62A-514D2A1AD93A}" presName="root" presStyleCnt="0">
        <dgm:presLayoutVars>
          <dgm:dir/>
          <dgm:resizeHandles val="exact"/>
        </dgm:presLayoutVars>
      </dgm:prSet>
      <dgm:spPr/>
    </dgm:pt>
    <dgm:pt modelId="{F2245167-B7E7-4D0E-A416-00E0377A7CA4}" type="pres">
      <dgm:prSet presAssocID="{C13ED74D-7E06-4F53-9E20-11F7A91D71C9}" presName="compNode" presStyleCnt="0"/>
      <dgm:spPr/>
    </dgm:pt>
    <dgm:pt modelId="{45C3A2FD-28B4-4CE0-B6D4-08ED556CC423}" type="pres">
      <dgm:prSet presAssocID="{C13ED74D-7E06-4F53-9E20-11F7A91D71C9}" presName="iconBgRect" presStyleLbl="bgShp" presStyleIdx="0" presStyleCnt="2"/>
      <dgm:spPr/>
    </dgm:pt>
    <dgm:pt modelId="{D887E445-17B1-4834-9664-025AFB39ED0C}" type="pres">
      <dgm:prSet presAssocID="{C13ED74D-7E06-4F53-9E20-11F7A91D71C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985E6280-DA57-4F52-AEA0-5D75D6EA47DE}" type="pres">
      <dgm:prSet presAssocID="{C13ED74D-7E06-4F53-9E20-11F7A91D71C9}" presName="spaceRect" presStyleCnt="0"/>
      <dgm:spPr/>
    </dgm:pt>
    <dgm:pt modelId="{8DD9F5C1-2D84-4803-B9D2-1DBB43EC0E23}" type="pres">
      <dgm:prSet presAssocID="{C13ED74D-7E06-4F53-9E20-11F7A91D71C9}" presName="textRect" presStyleLbl="revTx" presStyleIdx="0" presStyleCnt="2">
        <dgm:presLayoutVars>
          <dgm:chMax val="1"/>
          <dgm:chPref val="1"/>
        </dgm:presLayoutVars>
      </dgm:prSet>
      <dgm:spPr/>
    </dgm:pt>
    <dgm:pt modelId="{A5C7A76D-C2D6-4349-A16A-C5AA43DAD557}" type="pres">
      <dgm:prSet presAssocID="{A87A4DBA-86CB-43FD-B3CD-4308585E59A7}" presName="sibTrans" presStyleCnt="0"/>
      <dgm:spPr/>
    </dgm:pt>
    <dgm:pt modelId="{CE0C3682-A69E-4DC5-9E14-4283FEC9E5B8}" type="pres">
      <dgm:prSet presAssocID="{FF7260B6-A53E-463E-8F83-A17D54895BF2}" presName="compNode" presStyleCnt="0"/>
      <dgm:spPr/>
    </dgm:pt>
    <dgm:pt modelId="{59528705-21A4-4572-9DF8-5318F4062BB9}" type="pres">
      <dgm:prSet presAssocID="{FF7260B6-A53E-463E-8F83-A17D54895BF2}" presName="iconBgRect" presStyleLbl="bgShp" presStyleIdx="1" presStyleCnt="2"/>
      <dgm:spPr/>
    </dgm:pt>
    <dgm:pt modelId="{4706B636-F9BC-4371-A010-0A3459AB5ADA}" type="pres">
      <dgm:prSet presAssocID="{FF7260B6-A53E-463E-8F83-A17D54895BF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olf"/>
        </a:ext>
      </dgm:extLst>
    </dgm:pt>
    <dgm:pt modelId="{BBE96905-E1EF-411F-BDE4-FF04400AFB55}" type="pres">
      <dgm:prSet presAssocID="{FF7260B6-A53E-463E-8F83-A17D54895BF2}" presName="spaceRect" presStyleCnt="0"/>
      <dgm:spPr/>
    </dgm:pt>
    <dgm:pt modelId="{13075A46-0253-4498-9F8A-59A5CEDB0195}" type="pres">
      <dgm:prSet presAssocID="{FF7260B6-A53E-463E-8F83-A17D54895BF2}" presName="textRect" presStyleLbl="revTx" presStyleIdx="1" presStyleCnt="2" custScaleX="137084">
        <dgm:presLayoutVars>
          <dgm:chMax val="1"/>
          <dgm:chPref val="1"/>
        </dgm:presLayoutVars>
      </dgm:prSet>
      <dgm:spPr/>
    </dgm:pt>
  </dgm:ptLst>
  <dgm:cxnLst>
    <dgm:cxn modelId="{C3C50A2B-5F87-4FB5-9393-23064D10189B}" type="presOf" srcId="{FF7260B6-A53E-463E-8F83-A17D54895BF2}" destId="{13075A46-0253-4498-9F8A-59A5CEDB0195}" srcOrd="0" destOrd="0" presId="urn:microsoft.com/office/officeart/2018/5/layout/IconCircleLabelList"/>
    <dgm:cxn modelId="{8C36D88B-3DE4-49BE-9842-162FCAAA668E}" srcId="{277A8465-CB0F-4CA4-A62A-514D2A1AD93A}" destId="{FF7260B6-A53E-463E-8F83-A17D54895BF2}" srcOrd="1" destOrd="0" parTransId="{8A5FBD74-76FD-4B56-A4F2-569E9F1653A6}" sibTransId="{5B0AB584-5C3B-45CA-B3DE-F13CF2D3C576}"/>
    <dgm:cxn modelId="{70405891-4EC9-4082-99C0-AB613E2B2435}" type="presOf" srcId="{277A8465-CB0F-4CA4-A62A-514D2A1AD93A}" destId="{EF6063E9-36D6-4A8D-A00C-23198A326794}" srcOrd="0" destOrd="0" presId="urn:microsoft.com/office/officeart/2018/5/layout/IconCircleLabelList"/>
    <dgm:cxn modelId="{44B93FBF-6B28-4B26-AFCD-0DDE928EA61D}" srcId="{277A8465-CB0F-4CA4-A62A-514D2A1AD93A}" destId="{C13ED74D-7E06-4F53-9E20-11F7A91D71C9}" srcOrd="0" destOrd="0" parTransId="{7699DDB9-E283-4228-A55D-6AC8FBC4C451}" sibTransId="{A87A4DBA-86CB-43FD-B3CD-4308585E59A7}"/>
    <dgm:cxn modelId="{6CD9D9E4-1AF5-4ADB-813B-8B904D393F9D}" type="presOf" srcId="{C13ED74D-7E06-4F53-9E20-11F7A91D71C9}" destId="{8DD9F5C1-2D84-4803-B9D2-1DBB43EC0E23}" srcOrd="0" destOrd="0" presId="urn:microsoft.com/office/officeart/2018/5/layout/IconCircleLabelList"/>
    <dgm:cxn modelId="{A1766928-E483-44D8-9A71-B5BBE4B7B62E}" type="presParOf" srcId="{EF6063E9-36D6-4A8D-A00C-23198A326794}" destId="{F2245167-B7E7-4D0E-A416-00E0377A7CA4}" srcOrd="0" destOrd="0" presId="urn:microsoft.com/office/officeart/2018/5/layout/IconCircleLabelList"/>
    <dgm:cxn modelId="{B6210192-971C-4853-965A-37699F88A2B9}" type="presParOf" srcId="{F2245167-B7E7-4D0E-A416-00E0377A7CA4}" destId="{45C3A2FD-28B4-4CE0-B6D4-08ED556CC423}" srcOrd="0" destOrd="0" presId="urn:microsoft.com/office/officeart/2018/5/layout/IconCircleLabelList"/>
    <dgm:cxn modelId="{421B0F1E-6F05-4BE9-9368-E48E1E62C3FA}" type="presParOf" srcId="{F2245167-B7E7-4D0E-A416-00E0377A7CA4}" destId="{D887E445-17B1-4834-9664-025AFB39ED0C}" srcOrd="1" destOrd="0" presId="urn:microsoft.com/office/officeart/2018/5/layout/IconCircleLabelList"/>
    <dgm:cxn modelId="{52E07E5F-7510-402B-B8F8-A9A82EABC7D4}" type="presParOf" srcId="{F2245167-B7E7-4D0E-A416-00E0377A7CA4}" destId="{985E6280-DA57-4F52-AEA0-5D75D6EA47DE}" srcOrd="2" destOrd="0" presId="urn:microsoft.com/office/officeart/2018/5/layout/IconCircleLabelList"/>
    <dgm:cxn modelId="{C41D1A53-E8E3-4BFF-98AF-9C043A004A50}" type="presParOf" srcId="{F2245167-B7E7-4D0E-A416-00E0377A7CA4}" destId="{8DD9F5C1-2D84-4803-B9D2-1DBB43EC0E23}" srcOrd="3" destOrd="0" presId="urn:microsoft.com/office/officeart/2018/5/layout/IconCircleLabelList"/>
    <dgm:cxn modelId="{88068DB4-E66D-42F4-94EB-37BA152E8D9F}" type="presParOf" srcId="{EF6063E9-36D6-4A8D-A00C-23198A326794}" destId="{A5C7A76D-C2D6-4349-A16A-C5AA43DAD557}" srcOrd="1" destOrd="0" presId="urn:microsoft.com/office/officeart/2018/5/layout/IconCircleLabelList"/>
    <dgm:cxn modelId="{69BE6E17-5187-449E-84C8-428C4FA69AC1}" type="presParOf" srcId="{EF6063E9-36D6-4A8D-A00C-23198A326794}" destId="{CE0C3682-A69E-4DC5-9E14-4283FEC9E5B8}" srcOrd="2" destOrd="0" presId="urn:microsoft.com/office/officeart/2018/5/layout/IconCircleLabelList"/>
    <dgm:cxn modelId="{B836C978-B441-4621-9F0A-88D4E3DFE6AF}" type="presParOf" srcId="{CE0C3682-A69E-4DC5-9E14-4283FEC9E5B8}" destId="{59528705-21A4-4572-9DF8-5318F4062BB9}" srcOrd="0" destOrd="0" presId="urn:microsoft.com/office/officeart/2018/5/layout/IconCircleLabelList"/>
    <dgm:cxn modelId="{F30FD9C6-7951-4CB8-BF04-407B0331DB20}" type="presParOf" srcId="{CE0C3682-A69E-4DC5-9E14-4283FEC9E5B8}" destId="{4706B636-F9BC-4371-A010-0A3459AB5ADA}" srcOrd="1" destOrd="0" presId="urn:microsoft.com/office/officeart/2018/5/layout/IconCircleLabelList"/>
    <dgm:cxn modelId="{446152D1-1346-46AA-9B1F-45821D596A1F}" type="presParOf" srcId="{CE0C3682-A69E-4DC5-9E14-4283FEC9E5B8}" destId="{BBE96905-E1EF-411F-BDE4-FF04400AFB55}" srcOrd="2" destOrd="0" presId="urn:microsoft.com/office/officeart/2018/5/layout/IconCircleLabelList"/>
    <dgm:cxn modelId="{A682B14F-6B8C-404A-9F41-F2F4ECE3E58C}" type="presParOf" srcId="{CE0C3682-A69E-4DC5-9E14-4283FEC9E5B8}" destId="{13075A46-0253-4498-9F8A-59A5CEDB019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6FFF43-158D-46B4-AA32-158DA363574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179673A-FB3B-439D-B175-038A30C5CBF2}">
      <dgm:prSet/>
      <dgm:spPr/>
      <dgm:t>
        <a:bodyPr/>
        <a:lstStyle/>
        <a:p>
          <a:pPr>
            <a:lnSpc>
              <a:spcPct val="100000"/>
            </a:lnSpc>
          </a:pPr>
          <a:r>
            <a:rPr lang="en-US"/>
            <a:t>We will take attendance at every camp session</a:t>
          </a:r>
        </a:p>
      </dgm:t>
    </dgm:pt>
    <dgm:pt modelId="{8F2A499C-9A10-41F7-9521-AE66ED03C7F4}" type="parTrans" cxnId="{91E8524F-687A-4C24-9594-4A568166609E}">
      <dgm:prSet/>
      <dgm:spPr/>
      <dgm:t>
        <a:bodyPr/>
        <a:lstStyle/>
        <a:p>
          <a:endParaRPr lang="en-US"/>
        </a:p>
      </dgm:t>
    </dgm:pt>
    <dgm:pt modelId="{5773E942-B450-4AEF-B786-A561E839A9E9}" type="sibTrans" cxnId="{91E8524F-687A-4C24-9594-4A568166609E}">
      <dgm:prSet/>
      <dgm:spPr/>
      <dgm:t>
        <a:bodyPr/>
        <a:lstStyle/>
        <a:p>
          <a:endParaRPr lang="en-US"/>
        </a:p>
      </dgm:t>
    </dgm:pt>
    <dgm:pt modelId="{4EEA8706-EAC0-46E5-83EF-626F28201FBA}">
      <dgm:prSet/>
      <dgm:spPr/>
      <dgm:t>
        <a:bodyPr/>
        <a:lstStyle/>
        <a:p>
          <a:pPr>
            <a:lnSpc>
              <a:spcPct val="100000"/>
            </a:lnSpc>
          </a:pPr>
          <a:r>
            <a:rPr lang="en-US"/>
            <a:t>Email </a:t>
          </a:r>
          <a:r>
            <a:rPr lang="en-US">
              <a:hlinkClick xmlns:r="http://schemas.openxmlformats.org/officeDocument/2006/relationships" r:id="rId1"/>
            </a:rPr>
            <a:t>cgcc@clemson.edu</a:t>
          </a:r>
          <a:r>
            <a:rPr lang="en-US"/>
            <a:t> in advance if you can’t make it to camp (or will be late)</a:t>
          </a:r>
        </a:p>
      </dgm:t>
    </dgm:pt>
    <dgm:pt modelId="{4B16EFA6-3A9A-4749-AA45-57D819B51B55}" type="parTrans" cxnId="{92B52D71-ABD1-422C-88E0-0ACF8449D703}">
      <dgm:prSet/>
      <dgm:spPr/>
      <dgm:t>
        <a:bodyPr/>
        <a:lstStyle/>
        <a:p>
          <a:endParaRPr lang="en-US"/>
        </a:p>
      </dgm:t>
    </dgm:pt>
    <dgm:pt modelId="{A25B0565-2E2B-4637-86B4-45A7524ABC93}" type="sibTrans" cxnId="{92B52D71-ABD1-422C-88E0-0ACF8449D703}">
      <dgm:prSet/>
      <dgm:spPr/>
      <dgm:t>
        <a:bodyPr/>
        <a:lstStyle/>
        <a:p>
          <a:endParaRPr lang="en-US"/>
        </a:p>
      </dgm:t>
    </dgm:pt>
    <dgm:pt modelId="{60A0A3AF-2111-4C84-981B-4A62ED37CDBD}" type="pres">
      <dgm:prSet presAssocID="{1D6FFF43-158D-46B4-AA32-158DA363574B}" presName="root" presStyleCnt="0">
        <dgm:presLayoutVars>
          <dgm:dir/>
          <dgm:resizeHandles val="exact"/>
        </dgm:presLayoutVars>
      </dgm:prSet>
      <dgm:spPr/>
    </dgm:pt>
    <dgm:pt modelId="{E79A32E9-AC1A-47E4-AD5A-409F5D35A567}" type="pres">
      <dgm:prSet presAssocID="{7179673A-FB3B-439D-B175-038A30C5CBF2}" presName="compNode" presStyleCnt="0"/>
      <dgm:spPr/>
    </dgm:pt>
    <dgm:pt modelId="{386C9182-3049-47FE-9C4A-5D43068C1989}" type="pres">
      <dgm:prSet presAssocID="{7179673A-FB3B-439D-B175-038A30C5CBF2}" presName="bgRect" presStyleLbl="bgShp" presStyleIdx="0" presStyleCnt="2"/>
      <dgm:spPr/>
    </dgm:pt>
    <dgm:pt modelId="{979546A7-BF4F-4B1E-9D2A-1E95B612C06F}" type="pres">
      <dgm:prSet presAssocID="{7179673A-FB3B-439D-B175-038A30C5CBF2}"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Hike"/>
        </a:ext>
      </dgm:extLst>
    </dgm:pt>
    <dgm:pt modelId="{863320C8-E35B-4192-9D30-B3DEDFA97A47}" type="pres">
      <dgm:prSet presAssocID="{7179673A-FB3B-439D-B175-038A30C5CBF2}" presName="spaceRect" presStyleCnt="0"/>
      <dgm:spPr/>
    </dgm:pt>
    <dgm:pt modelId="{1492D11C-CF45-42C8-B517-385AF7905148}" type="pres">
      <dgm:prSet presAssocID="{7179673A-FB3B-439D-B175-038A30C5CBF2}" presName="parTx" presStyleLbl="revTx" presStyleIdx="0" presStyleCnt="2">
        <dgm:presLayoutVars>
          <dgm:chMax val="0"/>
          <dgm:chPref val="0"/>
        </dgm:presLayoutVars>
      </dgm:prSet>
      <dgm:spPr/>
    </dgm:pt>
    <dgm:pt modelId="{70A24628-64C8-4194-AA95-D7ADDC3E7064}" type="pres">
      <dgm:prSet presAssocID="{5773E942-B450-4AEF-B786-A561E839A9E9}" presName="sibTrans" presStyleCnt="0"/>
      <dgm:spPr/>
    </dgm:pt>
    <dgm:pt modelId="{C9E5A491-4F2A-42FA-8656-FBCD2D7981E2}" type="pres">
      <dgm:prSet presAssocID="{4EEA8706-EAC0-46E5-83EF-626F28201FBA}" presName="compNode" presStyleCnt="0"/>
      <dgm:spPr/>
    </dgm:pt>
    <dgm:pt modelId="{BD0A2968-64DC-41E9-94A7-37612196AD22}" type="pres">
      <dgm:prSet presAssocID="{4EEA8706-EAC0-46E5-83EF-626F28201FBA}" presName="bgRect" presStyleLbl="bgShp" presStyleIdx="1" presStyleCnt="2"/>
      <dgm:spPr/>
    </dgm:pt>
    <dgm:pt modelId="{0FE08E31-FF8B-4133-ACBF-0AC7C0C655B8}" type="pres">
      <dgm:prSet presAssocID="{4EEA8706-EAC0-46E5-83EF-626F28201FBA}"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nvelope"/>
        </a:ext>
      </dgm:extLst>
    </dgm:pt>
    <dgm:pt modelId="{B5F9A262-78D5-4944-8837-AF3679BF5040}" type="pres">
      <dgm:prSet presAssocID="{4EEA8706-EAC0-46E5-83EF-626F28201FBA}" presName="spaceRect" presStyleCnt="0"/>
      <dgm:spPr/>
    </dgm:pt>
    <dgm:pt modelId="{2561E71A-3271-4636-83F1-85AA304B7823}" type="pres">
      <dgm:prSet presAssocID="{4EEA8706-EAC0-46E5-83EF-626F28201FBA}" presName="parTx" presStyleLbl="revTx" presStyleIdx="1" presStyleCnt="2">
        <dgm:presLayoutVars>
          <dgm:chMax val="0"/>
          <dgm:chPref val="0"/>
        </dgm:presLayoutVars>
      </dgm:prSet>
      <dgm:spPr/>
    </dgm:pt>
  </dgm:ptLst>
  <dgm:cxnLst>
    <dgm:cxn modelId="{EF94E73F-E13F-4497-A341-AB339971E4B3}" type="presOf" srcId="{1D6FFF43-158D-46B4-AA32-158DA363574B}" destId="{60A0A3AF-2111-4C84-981B-4A62ED37CDBD}" srcOrd="0" destOrd="0" presId="urn:microsoft.com/office/officeart/2018/2/layout/IconVerticalSolidList"/>
    <dgm:cxn modelId="{91E8524F-687A-4C24-9594-4A568166609E}" srcId="{1D6FFF43-158D-46B4-AA32-158DA363574B}" destId="{7179673A-FB3B-439D-B175-038A30C5CBF2}" srcOrd="0" destOrd="0" parTransId="{8F2A499C-9A10-41F7-9521-AE66ED03C7F4}" sibTransId="{5773E942-B450-4AEF-B786-A561E839A9E9}"/>
    <dgm:cxn modelId="{92B52D71-ABD1-422C-88E0-0ACF8449D703}" srcId="{1D6FFF43-158D-46B4-AA32-158DA363574B}" destId="{4EEA8706-EAC0-46E5-83EF-626F28201FBA}" srcOrd="1" destOrd="0" parTransId="{4B16EFA6-3A9A-4749-AA45-57D819B51B55}" sibTransId="{A25B0565-2E2B-4637-86B4-45A7524ABC93}"/>
    <dgm:cxn modelId="{224CCF7E-971F-4DB8-8450-78E01A5487EC}" type="presOf" srcId="{7179673A-FB3B-439D-B175-038A30C5CBF2}" destId="{1492D11C-CF45-42C8-B517-385AF7905148}" srcOrd="0" destOrd="0" presId="urn:microsoft.com/office/officeart/2018/2/layout/IconVerticalSolidList"/>
    <dgm:cxn modelId="{F7A4A0BA-8AA6-45E9-AA8D-7D1AB348CCAD}" type="presOf" srcId="{4EEA8706-EAC0-46E5-83EF-626F28201FBA}" destId="{2561E71A-3271-4636-83F1-85AA304B7823}" srcOrd="0" destOrd="0" presId="urn:microsoft.com/office/officeart/2018/2/layout/IconVerticalSolidList"/>
    <dgm:cxn modelId="{C9BD3F77-14BB-4E36-B55E-119714F7AAEB}" type="presParOf" srcId="{60A0A3AF-2111-4C84-981B-4A62ED37CDBD}" destId="{E79A32E9-AC1A-47E4-AD5A-409F5D35A567}" srcOrd="0" destOrd="0" presId="urn:microsoft.com/office/officeart/2018/2/layout/IconVerticalSolidList"/>
    <dgm:cxn modelId="{E0C7E31B-40A1-4131-AF41-35ED792BCB33}" type="presParOf" srcId="{E79A32E9-AC1A-47E4-AD5A-409F5D35A567}" destId="{386C9182-3049-47FE-9C4A-5D43068C1989}" srcOrd="0" destOrd="0" presId="urn:microsoft.com/office/officeart/2018/2/layout/IconVerticalSolidList"/>
    <dgm:cxn modelId="{423F55BD-0288-48E4-AD64-D324E34F9D61}" type="presParOf" srcId="{E79A32E9-AC1A-47E4-AD5A-409F5D35A567}" destId="{979546A7-BF4F-4B1E-9D2A-1E95B612C06F}" srcOrd="1" destOrd="0" presId="urn:microsoft.com/office/officeart/2018/2/layout/IconVerticalSolidList"/>
    <dgm:cxn modelId="{8CBB4D37-30CA-40A6-9FEE-E5EFB31CB92F}" type="presParOf" srcId="{E79A32E9-AC1A-47E4-AD5A-409F5D35A567}" destId="{863320C8-E35B-4192-9D30-B3DEDFA97A47}" srcOrd="2" destOrd="0" presId="urn:microsoft.com/office/officeart/2018/2/layout/IconVerticalSolidList"/>
    <dgm:cxn modelId="{AB66B6E7-70A9-458F-B5B8-A4F7400FA2B2}" type="presParOf" srcId="{E79A32E9-AC1A-47E4-AD5A-409F5D35A567}" destId="{1492D11C-CF45-42C8-B517-385AF7905148}" srcOrd="3" destOrd="0" presId="urn:microsoft.com/office/officeart/2018/2/layout/IconVerticalSolidList"/>
    <dgm:cxn modelId="{B168CA79-1711-4670-932B-3FBFBAFDF4D0}" type="presParOf" srcId="{60A0A3AF-2111-4C84-981B-4A62ED37CDBD}" destId="{70A24628-64C8-4194-AA95-D7ADDC3E7064}" srcOrd="1" destOrd="0" presId="urn:microsoft.com/office/officeart/2018/2/layout/IconVerticalSolidList"/>
    <dgm:cxn modelId="{7383B2A2-4600-41C6-9F1C-EE8FFE315B14}" type="presParOf" srcId="{60A0A3AF-2111-4C84-981B-4A62ED37CDBD}" destId="{C9E5A491-4F2A-42FA-8656-FBCD2D7981E2}" srcOrd="2" destOrd="0" presId="urn:microsoft.com/office/officeart/2018/2/layout/IconVerticalSolidList"/>
    <dgm:cxn modelId="{A7808F3A-947F-4DCF-AB10-6E6CFF7EBC52}" type="presParOf" srcId="{C9E5A491-4F2A-42FA-8656-FBCD2D7981E2}" destId="{BD0A2968-64DC-41E9-94A7-37612196AD22}" srcOrd="0" destOrd="0" presId="urn:microsoft.com/office/officeart/2018/2/layout/IconVerticalSolidList"/>
    <dgm:cxn modelId="{30DA0693-6459-457E-A7A1-4059D784C3F0}" type="presParOf" srcId="{C9E5A491-4F2A-42FA-8656-FBCD2D7981E2}" destId="{0FE08E31-FF8B-4133-ACBF-0AC7C0C655B8}" srcOrd="1" destOrd="0" presId="urn:microsoft.com/office/officeart/2018/2/layout/IconVerticalSolidList"/>
    <dgm:cxn modelId="{54C3CD77-03F6-480C-8DF0-6005E080E83F}" type="presParOf" srcId="{C9E5A491-4F2A-42FA-8656-FBCD2D7981E2}" destId="{B5F9A262-78D5-4944-8837-AF3679BF5040}" srcOrd="2" destOrd="0" presId="urn:microsoft.com/office/officeart/2018/2/layout/IconVerticalSolidList"/>
    <dgm:cxn modelId="{472485CC-07DE-462B-A1DC-3EE79FA221AA}" type="presParOf" srcId="{C9E5A491-4F2A-42FA-8656-FBCD2D7981E2}" destId="{2561E71A-3271-4636-83F1-85AA304B782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9EF1C8-5C56-45BD-8177-158A3482517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B132DB5-3C00-4B54-A11C-549B4969E1E3}">
      <dgm:prSet/>
      <dgm:spPr/>
      <dgm:t>
        <a:bodyPr/>
        <a:lstStyle/>
        <a:p>
          <a:r>
            <a:rPr lang="en-US"/>
            <a:t>Can you access the student resource folder?</a:t>
          </a:r>
        </a:p>
      </dgm:t>
    </dgm:pt>
    <dgm:pt modelId="{83453998-AB76-459D-A367-7A02AE748FF8}" type="parTrans" cxnId="{73D062A8-18AA-4236-A868-413155F216C8}">
      <dgm:prSet/>
      <dgm:spPr/>
      <dgm:t>
        <a:bodyPr/>
        <a:lstStyle/>
        <a:p>
          <a:endParaRPr lang="en-US"/>
        </a:p>
      </dgm:t>
    </dgm:pt>
    <dgm:pt modelId="{8B43D0D5-5DEE-4DAC-88C9-DA8721C98109}" type="sibTrans" cxnId="{73D062A8-18AA-4236-A868-413155F216C8}">
      <dgm:prSet/>
      <dgm:spPr/>
      <dgm:t>
        <a:bodyPr/>
        <a:lstStyle/>
        <a:p>
          <a:endParaRPr lang="en-US"/>
        </a:p>
      </dgm:t>
    </dgm:pt>
    <dgm:pt modelId="{4E87820F-494C-4041-818D-EE05ECFA4AFE}">
      <dgm:prSet/>
      <dgm:spPr/>
      <dgm:t>
        <a:bodyPr/>
        <a:lstStyle/>
        <a:p>
          <a:r>
            <a:rPr lang="en-US"/>
            <a:t>Is there an alternate email you prefer to use for the camp?</a:t>
          </a:r>
        </a:p>
      </dgm:t>
    </dgm:pt>
    <dgm:pt modelId="{7137D42D-7CAA-46D9-881D-1B701C8377D4}" type="parTrans" cxnId="{38CA20AB-2964-4C8E-BC9A-F0BFAD20B859}">
      <dgm:prSet/>
      <dgm:spPr/>
      <dgm:t>
        <a:bodyPr/>
        <a:lstStyle/>
        <a:p>
          <a:endParaRPr lang="en-US"/>
        </a:p>
      </dgm:t>
    </dgm:pt>
    <dgm:pt modelId="{5766F80E-3762-463A-8561-E58726069D91}" type="sibTrans" cxnId="{38CA20AB-2964-4C8E-BC9A-F0BFAD20B859}">
      <dgm:prSet/>
      <dgm:spPr/>
      <dgm:t>
        <a:bodyPr/>
        <a:lstStyle/>
        <a:p>
          <a:endParaRPr lang="en-US"/>
        </a:p>
      </dgm:t>
    </dgm:pt>
    <dgm:pt modelId="{0CDAA1CF-0AFA-408F-8A86-78A93E9D4C4F}" type="pres">
      <dgm:prSet presAssocID="{529EF1C8-5C56-45BD-8177-158A34825178}" presName="root" presStyleCnt="0">
        <dgm:presLayoutVars>
          <dgm:dir/>
          <dgm:resizeHandles val="exact"/>
        </dgm:presLayoutVars>
      </dgm:prSet>
      <dgm:spPr/>
    </dgm:pt>
    <dgm:pt modelId="{E14E0B4D-AF58-4E85-AA3C-D03E9EF5E065}" type="pres">
      <dgm:prSet presAssocID="{7B132DB5-3C00-4B54-A11C-549B4969E1E3}" presName="compNode" presStyleCnt="0"/>
      <dgm:spPr/>
    </dgm:pt>
    <dgm:pt modelId="{CDE3FEE3-D406-43BA-A1A3-94E3D6206D31}" type="pres">
      <dgm:prSet presAssocID="{7B132DB5-3C00-4B54-A11C-549B4969E1E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BCFBAEA-9CA4-43D2-8BAD-5C36B0E55379}" type="pres">
      <dgm:prSet presAssocID="{7B132DB5-3C00-4B54-A11C-549B4969E1E3}" presName="spaceRect" presStyleCnt="0"/>
      <dgm:spPr/>
    </dgm:pt>
    <dgm:pt modelId="{01A0DA35-8693-46D6-B6A9-A2362F445CDE}" type="pres">
      <dgm:prSet presAssocID="{7B132DB5-3C00-4B54-A11C-549B4969E1E3}" presName="textRect" presStyleLbl="revTx" presStyleIdx="0" presStyleCnt="2">
        <dgm:presLayoutVars>
          <dgm:chMax val="1"/>
          <dgm:chPref val="1"/>
        </dgm:presLayoutVars>
      </dgm:prSet>
      <dgm:spPr/>
    </dgm:pt>
    <dgm:pt modelId="{ACAA6FD0-7B3D-4AEC-AE30-7B5A2B435DC8}" type="pres">
      <dgm:prSet presAssocID="{8B43D0D5-5DEE-4DAC-88C9-DA8721C98109}" presName="sibTrans" presStyleCnt="0"/>
      <dgm:spPr/>
    </dgm:pt>
    <dgm:pt modelId="{8B1783CC-5589-4609-AD64-22583264EAC9}" type="pres">
      <dgm:prSet presAssocID="{4E87820F-494C-4041-818D-EE05ECFA4AFE}" presName="compNode" presStyleCnt="0"/>
      <dgm:spPr/>
    </dgm:pt>
    <dgm:pt modelId="{4C294468-E0E2-47A2-92EC-87C52474EF33}" type="pres">
      <dgm:prSet presAssocID="{4E87820F-494C-4041-818D-EE05ECFA4AF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nd"/>
        </a:ext>
      </dgm:extLst>
    </dgm:pt>
    <dgm:pt modelId="{1BBCB999-396F-4287-A23E-A690ECFA91D6}" type="pres">
      <dgm:prSet presAssocID="{4E87820F-494C-4041-818D-EE05ECFA4AFE}" presName="spaceRect" presStyleCnt="0"/>
      <dgm:spPr/>
    </dgm:pt>
    <dgm:pt modelId="{5F310EB5-4046-4725-8043-924206D347BC}" type="pres">
      <dgm:prSet presAssocID="{4E87820F-494C-4041-818D-EE05ECFA4AFE}" presName="textRect" presStyleLbl="revTx" presStyleIdx="1" presStyleCnt="2">
        <dgm:presLayoutVars>
          <dgm:chMax val="1"/>
          <dgm:chPref val="1"/>
        </dgm:presLayoutVars>
      </dgm:prSet>
      <dgm:spPr/>
    </dgm:pt>
  </dgm:ptLst>
  <dgm:cxnLst>
    <dgm:cxn modelId="{B702F24B-98B1-4812-9C75-400A2DCC547C}" type="presOf" srcId="{7B132DB5-3C00-4B54-A11C-549B4969E1E3}" destId="{01A0DA35-8693-46D6-B6A9-A2362F445CDE}" srcOrd="0" destOrd="0" presId="urn:microsoft.com/office/officeart/2018/2/layout/IconLabelList"/>
    <dgm:cxn modelId="{A1B66965-B00C-4A36-8B9E-D9EDA0857ECC}" type="presOf" srcId="{529EF1C8-5C56-45BD-8177-158A34825178}" destId="{0CDAA1CF-0AFA-408F-8A86-78A93E9D4C4F}" srcOrd="0" destOrd="0" presId="urn:microsoft.com/office/officeart/2018/2/layout/IconLabelList"/>
    <dgm:cxn modelId="{73D062A8-18AA-4236-A868-413155F216C8}" srcId="{529EF1C8-5C56-45BD-8177-158A34825178}" destId="{7B132DB5-3C00-4B54-A11C-549B4969E1E3}" srcOrd="0" destOrd="0" parTransId="{83453998-AB76-459D-A367-7A02AE748FF8}" sibTransId="{8B43D0D5-5DEE-4DAC-88C9-DA8721C98109}"/>
    <dgm:cxn modelId="{38CA20AB-2964-4C8E-BC9A-F0BFAD20B859}" srcId="{529EF1C8-5C56-45BD-8177-158A34825178}" destId="{4E87820F-494C-4041-818D-EE05ECFA4AFE}" srcOrd="1" destOrd="0" parTransId="{7137D42D-7CAA-46D9-881D-1B701C8377D4}" sibTransId="{5766F80E-3762-463A-8561-E58726069D91}"/>
    <dgm:cxn modelId="{0D4DB3BA-C78E-446D-8717-489232771AE2}" type="presOf" srcId="{4E87820F-494C-4041-818D-EE05ECFA4AFE}" destId="{5F310EB5-4046-4725-8043-924206D347BC}" srcOrd="0" destOrd="0" presId="urn:microsoft.com/office/officeart/2018/2/layout/IconLabelList"/>
    <dgm:cxn modelId="{7113136E-6591-47F6-B169-54B14F0F6E7E}" type="presParOf" srcId="{0CDAA1CF-0AFA-408F-8A86-78A93E9D4C4F}" destId="{E14E0B4D-AF58-4E85-AA3C-D03E9EF5E065}" srcOrd="0" destOrd="0" presId="urn:microsoft.com/office/officeart/2018/2/layout/IconLabelList"/>
    <dgm:cxn modelId="{1510DA49-A563-4442-825A-7F7164399AD2}" type="presParOf" srcId="{E14E0B4D-AF58-4E85-AA3C-D03E9EF5E065}" destId="{CDE3FEE3-D406-43BA-A1A3-94E3D6206D31}" srcOrd="0" destOrd="0" presId="urn:microsoft.com/office/officeart/2018/2/layout/IconLabelList"/>
    <dgm:cxn modelId="{97F13205-C49E-4CB1-8C23-456095565392}" type="presParOf" srcId="{E14E0B4D-AF58-4E85-AA3C-D03E9EF5E065}" destId="{6BCFBAEA-9CA4-43D2-8BAD-5C36B0E55379}" srcOrd="1" destOrd="0" presId="urn:microsoft.com/office/officeart/2018/2/layout/IconLabelList"/>
    <dgm:cxn modelId="{BAB96CFA-A072-47C0-B172-4912829EE249}" type="presParOf" srcId="{E14E0B4D-AF58-4E85-AA3C-D03E9EF5E065}" destId="{01A0DA35-8693-46D6-B6A9-A2362F445CDE}" srcOrd="2" destOrd="0" presId="urn:microsoft.com/office/officeart/2018/2/layout/IconLabelList"/>
    <dgm:cxn modelId="{4475E182-9C65-49B8-9518-C3C93F546002}" type="presParOf" srcId="{0CDAA1CF-0AFA-408F-8A86-78A93E9D4C4F}" destId="{ACAA6FD0-7B3D-4AEC-AE30-7B5A2B435DC8}" srcOrd="1" destOrd="0" presId="urn:microsoft.com/office/officeart/2018/2/layout/IconLabelList"/>
    <dgm:cxn modelId="{268E658F-50D7-4527-915A-D205E150A736}" type="presParOf" srcId="{0CDAA1CF-0AFA-408F-8A86-78A93E9D4C4F}" destId="{8B1783CC-5589-4609-AD64-22583264EAC9}" srcOrd="2" destOrd="0" presId="urn:microsoft.com/office/officeart/2018/2/layout/IconLabelList"/>
    <dgm:cxn modelId="{B94826BA-4408-429A-8E95-5299901E0399}" type="presParOf" srcId="{8B1783CC-5589-4609-AD64-22583264EAC9}" destId="{4C294468-E0E2-47A2-92EC-87C52474EF33}" srcOrd="0" destOrd="0" presId="urn:microsoft.com/office/officeart/2018/2/layout/IconLabelList"/>
    <dgm:cxn modelId="{D8B94F84-868D-4D80-A626-19B565665E32}" type="presParOf" srcId="{8B1783CC-5589-4609-AD64-22583264EAC9}" destId="{1BBCB999-396F-4287-A23E-A690ECFA91D6}" srcOrd="1" destOrd="0" presId="urn:microsoft.com/office/officeart/2018/2/layout/IconLabelList"/>
    <dgm:cxn modelId="{78D7A473-D0F2-4054-A4C3-EA4AC13E502D}" type="presParOf" srcId="{8B1783CC-5589-4609-AD64-22583264EAC9}" destId="{5F310EB5-4046-4725-8043-924206D347B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C3A2FD-28B4-4CE0-B6D4-08ED556CC423}">
      <dsp:nvSpPr>
        <dsp:cNvPr id="0" name=""/>
        <dsp:cNvSpPr/>
      </dsp:nvSpPr>
      <dsp:spPr>
        <a:xfrm>
          <a:off x="1377288" y="375668"/>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87E445-17B1-4834-9664-025AFB39ED0C}">
      <dsp:nvSpPr>
        <dsp:cNvPr id="0" name=""/>
        <dsp:cNvSpPr/>
      </dsp:nvSpPr>
      <dsp:spPr>
        <a:xfrm>
          <a:off x="1845288"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D9F5C1-2D84-4803-B9D2-1DBB43EC0E23}">
      <dsp:nvSpPr>
        <dsp:cNvPr id="0" name=""/>
        <dsp:cNvSpPr/>
      </dsp:nvSpPr>
      <dsp:spPr>
        <a:xfrm>
          <a:off x="675288"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a:t>Alphabetical Order</a:t>
          </a:r>
          <a:br>
            <a:rPr lang="en-US" sz="2500" kern="1200"/>
          </a:br>
          <a:r>
            <a:rPr lang="en-US" sz="2500" kern="1200"/>
            <a:t>BY FIRST NAME</a:t>
          </a:r>
        </a:p>
      </dsp:txBody>
      <dsp:txXfrm>
        <a:off x="675288" y="3255669"/>
        <a:ext cx="3600000" cy="720000"/>
      </dsp:txXfrm>
    </dsp:sp>
    <dsp:sp modelId="{59528705-21A4-4572-9DF8-5318F4062BB9}">
      <dsp:nvSpPr>
        <dsp:cNvPr id="0" name=""/>
        <dsp:cNvSpPr/>
      </dsp:nvSpPr>
      <dsp:spPr>
        <a:xfrm>
          <a:off x="6274800" y="375668"/>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06B636-F9BC-4371-A010-0A3459AB5ADA}">
      <dsp:nvSpPr>
        <dsp:cNvPr id="0" name=""/>
        <dsp:cNvSpPr/>
      </dsp:nvSpPr>
      <dsp:spPr>
        <a:xfrm>
          <a:off x="674280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075A46-0253-4498-9F8A-59A5CEDB0195}">
      <dsp:nvSpPr>
        <dsp:cNvPr id="0" name=""/>
        <dsp:cNvSpPr/>
      </dsp:nvSpPr>
      <dsp:spPr>
        <a:xfrm>
          <a:off x="4905288" y="3255669"/>
          <a:ext cx="493502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US" sz="2500" kern="1200"/>
            <a:t>Name, location, hobby </a:t>
          </a:r>
        </a:p>
      </dsp:txBody>
      <dsp:txXfrm>
        <a:off x="4905288" y="3255669"/>
        <a:ext cx="4935024"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C9182-3049-47FE-9C4A-5D43068C1989}">
      <dsp:nvSpPr>
        <dsp:cNvPr id="0" name=""/>
        <dsp:cNvSpPr/>
      </dsp:nvSpPr>
      <dsp:spPr>
        <a:xfrm>
          <a:off x="0" y="925715"/>
          <a:ext cx="6117335" cy="170901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9546A7-BF4F-4B1E-9D2A-1E95B612C06F}">
      <dsp:nvSpPr>
        <dsp:cNvPr id="0" name=""/>
        <dsp:cNvSpPr/>
      </dsp:nvSpPr>
      <dsp:spPr>
        <a:xfrm>
          <a:off x="516976" y="1310243"/>
          <a:ext cx="939957" cy="9399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92D11C-CF45-42C8-B517-385AF7905148}">
      <dsp:nvSpPr>
        <dsp:cNvPr id="0" name=""/>
        <dsp:cNvSpPr/>
      </dsp:nvSpPr>
      <dsp:spPr>
        <a:xfrm>
          <a:off x="1973910" y="925715"/>
          <a:ext cx="4143425" cy="1709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871" tIns="180871" rIns="180871" bIns="180871" numCol="1" spcCol="1270" anchor="ctr" anchorCtr="0">
          <a:noAutofit/>
        </a:bodyPr>
        <a:lstStyle/>
        <a:p>
          <a:pPr marL="0" lvl="0" indent="0" algn="l" defTabSz="1111250">
            <a:lnSpc>
              <a:spcPct val="100000"/>
            </a:lnSpc>
            <a:spcBef>
              <a:spcPct val="0"/>
            </a:spcBef>
            <a:spcAft>
              <a:spcPct val="35000"/>
            </a:spcAft>
            <a:buNone/>
          </a:pPr>
          <a:r>
            <a:rPr lang="en-US" sz="2500" kern="1200"/>
            <a:t>We will take attendance at every camp session</a:t>
          </a:r>
        </a:p>
      </dsp:txBody>
      <dsp:txXfrm>
        <a:off x="1973910" y="925715"/>
        <a:ext cx="4143425" cy="1709013"/>
      </dsp:txXfrm>
    </dsp:sp>
    <dsp:sp modelId="{BD0A2968-64DC-41E9-94A7-37612196AD22}">
      <dsp:nvSpPr>
        <dsp:cNvPr id="0" name=""/>
        <dsp:cNvSpPr/>
      </dsp:nvSpPr>
      <dsp:spPr>
        <a:xfrm>
          <a:off x="0" y="3061982"/>
          <a:ext cx="6117335" cy="170901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E08E31-FF8B-4133-ACBF-0AC7C0C655B8}">
      <dsp:nvSpPr>
        <dsp:cNvPr id="0" name=""/>
        <dsp:cNvSpPr/>
      </dsp:nvSpPr>
      <dsp:spPr>
        <a:xfrm>
          <a:off x="516976" y="3446510"/>
          <a:ext cx="939957" cy="9399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61E71A-3271-4636-83F1-85AA304B7823}">
      <dsp:nvSpPr>
        <dsp:cNvPr id="0" name=""/>
        <dsp:cNvSpPr/>
      </dsp:nvSpPr>
      <dsp:spPr>
        <a:xfrm>
          <a:off x="1973910" y="3061982"/>
          <a:ext cx="4143425" cy="17090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871" tIns="180871" rIns="180871" bIns="180871" numCol="1" spcCol="1270" anchor="ctr" anchorCtr="0">
          <a:noAutofit/>
        </a:bodyPr>
        <a:lstStyle/>
        <a:p>
          <a:pPr marL="0" lvl="0" indent="0" algn="l" defTabSz="1111250">
            <a:lnSpc>
              <a:spcPct val="100000"/>
            </a:lnSpc>
            <a:spcBef>
              <a:spcPct val="0"/>
            </a:spcBef>
            <a:spcAft>
              <a:spcPct val="35000"/>
            </a:spcAft>
            <a:buNone/>
          </a:pPr>
          <a:r>
            <a:rPr lang="en-US" sz="2500" kern="1200"/>
            <a:t>Email </a:t>
          </a:r>
          <a:r>
            <a:rPr lang="en-US" sz="2500" kern="1200">
              <a:hlinkClick xmlns:r="http://schemas.openxmlformats.org/officeDocument/2006/relationships" r:id="rId5"/>
            </a:rPr>
            <a:t>cgcc@clemson.edu</a:t>
          </a:r>
          <a:r>
            <a:rPr lang="en-US" sz="2500" kern="1200"/>
            <a:t> in advance if you can’t make it to camp (or will be late)</a:t>
          </a:r>
        </a:p>
      </dsp:txBody>
      <dsp:txXfrm>
        <a:off x="1973910" y="3061982"/>
        <a:ext cx="4143425" cy="17090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3FEE3-D406-43BA-A1A3-94E3D6206D31}">
      <dsp:nvSpPr>
        <dsp:cNvPr id="0" name=""/>
        <dsp:cNvSpPr/>
      </dsp:nvSpPr>
      <dsp:spPr>
        <a:xfrm>
          <a:off x="682896" y="621183"/>
          <a:ext cx="1093500" cy="1093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A0DA35-8693-46D6-B6A9-A2362F445CDE}">
      <dsp:nvSpPr>
        <dsp:cNvPr id="0" name=""/>
        <dsp:cNvSpPr/>
      </dsp:nvSpPr>
      <dsp:spPr>
        <a:xfrm>
          <a:off x="14646" y="2034736"/>
          <a:ext cx="243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Can you access the student resource folder?</a:t>
          </a:r>
        </a:p>
      </dsp:txBody>
      <dsp:txXfrm>
        <a:off x="14646" y="2034736"/>
        <a:ext cx="2430000" cy="720000"/>
      </dsp:txXfrm>
    </dsp:sp>
    <dsp:sp modelId="{4C294468-E0E2-47A2-92EC-87C52474EF33}">
      <dsp:nvSpPr>
        <dsp:cNvPr id="0" name=""/>
        <dsp:cNvSpPr/>
      </dsp:nvSpPr>
      <dsp:spPr>
        <a:xfrm>
          <a:off x="3538146" y="621183"/>
          <a:ext cx="1093500" cy="1093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310EB5-4046-4725-8043-924206D347BC}">
      <dsp:nvSpPr>
        <dsp:cNvPr id="0" name=""/>
        <dsp:cNvSpPr/>
      </dsp:nvSpPr>
      <dsp:spPr>
        <a:xfrm>
          <a:off x="2869896" y="2034736"/>
          <a:ext cx="243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Is there an alternate email you prefer to use for the camp?</a:t>
          </a:r>
        </a:p>
      </dsp:txBody>
      <dsp:txXfrm>
        <a:off x="2869896" y="2034736"/>
        <a:ext cx="243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4F55496-DA93-6441-BD97-F0DC02B326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AA952CA-D430-0141-B2E0-684C0A74D3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0E2235-F95C-7A4C-9571-361A09362C05}" type="datetimeFigureOut">
              <a:rPr lang="en-US" smtClean="0"/>
              <a:t>6/23/21</a:t>
            </a:fld>
            <a:endParaRPr lang="en-US"/>
          </a:p>
        </p:txBody>
      </p:sp>
      <p:sp>
        <p:nvSpPr>
          <p:cNvPr id="4" name="Footer Placeholder 3">
            <a:extLst>
              <a:ext uri="{FF2B5EF4-FFF2-40B4-BE49-F238E27FC236}">
                <a16:creationId xmlns:a16="http://schemas.microsoft.com/office/drawing/2014/main" id="{C691C707-EC90-2941-A2B7-86A28EFD4B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4056CB5-093C-2440-8DDC-707B5BFBD6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EC494A-D8FA-B142-9387-AEE1D0413EAD}" type="slidenum">
              <a:rPr lang="en-US" smtClean="0"/>
              <a:t>‹#›</a:t>
            </a:fld>
            <a:endParaRPr lang="en-US"/>
          </a:p>
        </p:txBody>
      </p:sp>
    </p:spTree>
    <p:extLst>
      <p:ext uri="{BB962C8B-B14F-4D97-AF65-F5344CB8AC3E}">
        <p14:creationId xmlns:p14="http://schemas.microsoft.com/office/powerpoint/2010/main" val="294229517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CD5D82-7232-4115-AA08-E03F8A84134F}" type="datetimeFigureOut">
              <a:rPr lang="en-US" smtClean="0"/>
              <a:t>6/23/21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43558-F1FB-499B-80E5-2B8530DE8A68}" type="slidenum">
              <a:rPr lang="en-US" smtClean="0"/>
              <a:t>‹#›</a:t>
            </a:fld>
            <a:endParaRPr lang="en-US"/>
          </a:p>
        </p:txBody>
      </p:sp>
    </p:spTree>
    <p:extLst>
      <p:ext uri="{BB962C8B-B14F-4D97-AF65-F5344CB8AC3E}">
        <p14:creationId xmlns:p14="http://schemas.microsoft.com/office/powerpoint/2010/main" val="2854432410"/>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343558-F1FB-499B-80E5-2B8530DE8A68}" type="slidenum">
              <a:rPr lang="en-US" smtClean="0"/>
              <a:t>1</a:t>
            </a:fld>
            <a:endParaRPr lang="en-US"/>
          </a:p>
        </p:txBody>
      </p:sp>
      <p:sp>
        <p:nvSpPr>
          <p:cNvPr id="5" name="Header Placeholder 4">
            <a:extLst>
              <a:ext uri="{FF2B5EF4-FFF2-40B4-BE49-F238E27FC236}">
                <a16:creationId xmlns:a16="http://schemas.microsoft.com/office/drawing/2014/main" id="{B8171B28-45A7-7E47-91E7-E2C7BAFC7334}"/>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116357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Don’t forget to add slide numbers.  Some are missing.  ALT text for images.  Consistent formatting on all slides.</a:t>
            </a:r>
          </a:p>
          <a:p>
            <a:endParaRPr lang="en-US"/>
          </a:p>
        </p:txBody>
      </p:sp>
      <p:sp>
        <p:nvSpPr>
          <p:cNvPr id="4" name="Slide Number Placeholder 3"/>
          <p:cNvSpPr>
            <a:spLocks noGrp="1"/>
          </p:cNvSpPr>
          <p:nvPr>
            <p:ph type="sldNum" sz="quarter" idx="5"/>
          </p:nvPr>
        </p:nvSpPr>
        <p:spPr/>
        <p:txBody>
          <a:bodyPr/>
          <a:lstStyle/>
          <a:p>
            <a:fld id="{41343558-F1FB-499B-80E5-2B8530DE8A68}" type="slidenum">
              <a:rPr lang="en-US" smtClean="0"/>
              <a:t>3</a:t>
            </a:fld>
            <a:endParaRPr lang="en-US"/>
          </a:p>
        </p:txBody>
      </p:sp>
      <p:sp>
        <p:nvSpPr>
          <p:cNvPr id="5" name="Header Placeholder 4">
            <a:extLst>
              <a:ext uri="{FF2B5EF4-FFF2-40B4-BE49-F238E27FC236}">
                <a16:creationId xmlns:a16="http://schemas.microsoft.com/office/drawing/2014/main" id="{B8171B28-45A7-7E47-91E7-E2C7BAFC7334}"/>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43915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do autistic kids need these skills?</a:t>
            </a:r>
          </a:p>
        </p:txBody>
      </p:sp>
      <p:sp>
        <p:nvSpPr>
          <p:cNvPr id="4" name="Slide Number Placeholder 3"/>
          <p:cNvSpPr>
            <a:spLocks noGrp="1"/>
          </p:cNvSpPr>
          <p:nvPr>
            <p:ph type="sldNum" sz="quarter" idx="5"/>
          </p:nvPr>
        </p:nvSpPr>
        <p:spPr/>
        <p:txBody>
          <a:bodyPr/>
          <a:lstStyle/>
          <a:p>
            <a:fld id="{41343558-F1FB-499B-80E5-2B8530DE8A68}" type="slidenum">
              <a:rPr lang="en-US" smtClean="0"/>
              <a:t>8</a:t>
            </a:fld>
            <a:endParaRPr lang="en-US"/>
          </a:p>
        </p:txBody>
      </p:sp>
      <p:sp>
        <p:nvSpPr>
          <p:cNvPr id="5" name="Header Placeholder 4">
            <a:extLst>
              <a:ext uri="{FF2B5EF4-FFF2-40B4-BE49-F238E27FC236}">
                <a16:creationId xmlns:a16="http://schemas.microsoft.com/office/drawing/2014/main" id="{0D8FA25E-4110-6A4B-AB9A-2183D0658A75}"/>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045525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343558-F1FB-499B-80E5-2B8530DE8A68}" type="slidenum">
              <a:rPr lang="en-US" smtClean="0"/>
              <a:t>9</a:t>
            </a:fld>
            <a:endParaRPr lang="en-US"/>
          </a:p>
        </p:txBody>
      </p:sp>
      <p:sp>
        <p:nvSpPr>
          <p:cNvPr id="5" name="Header Placeholder 4">
            <a:extLst>
              <a:ext uri="{FF2B5EF4-FFF2-40B4-BE49-F238E27FC236}">
                <a16:creationId xmlns:a16="http://schemas.microsoft.com/office/drawing/2014/main" id="{889DB9DB-E1CA-FD4F-A8EF-46FF2D99D3F4}"/>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3069721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343558-F1FB-499B-80E5-2B8530DE8A68}" type="slidenum">
              <a:rPr lang="en-US" smtClean="0"/>
              <a:t>10</a:t>
            </a:fld>
            <a:endParaRPr lang="en-US"/>
          </a:p>
        </p:txBody>
      </p:sp>
      <p:sp>
        <p:nvSpPr>
          <p:cNvPr id="5" name="Header Placeholder 4">
            <a:extLst>
              <a:ext uri="{FF2B5EF4-FFF2-40B4-BE49-F238E27FC236}">
                <a16:creationId xmlns:a16="http://schemas.microsoft.com/office/drawing/2014/main" id="{43757493-8E32-9E4B-891E-B9F511B1BA1D}"/>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1128662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343558-F1FB-499B-80E5-2B8530DE8A68}" type="slidenum">
              <a:rPr lang="en-US" smtClean="0"/>
              <a:t>11</a:t>
            </a:fld>
            <a:endParaRPr lang="en-US"/>
          </a:p>
        </p:txBody>
      </p:sp>
      <p:sp>
        <p:nvSpPr>
          <p:cNvPr id="5" name="Header Placeholder 4">
            <a:extLst>
              <a:ext uri="{FF2B5EF4-FFF2-40B4-BE49-F238E27FC236}">
                <a16:creationId xmlns:a16="http://schemas.microsoft.com/office/drawing/2014/main" id="{83D03D3D-AAE7-D74A-8404-97A5A1DB7725}"/>
              </a:ext>
            </a:extLst>
          </p:cNvPr>
          <p:cNvSpPr>
            <a:spLocks noGrp="1"/>
          </p:cNvSpPr>
          <p:nvPr>
            <p:ph type="hdr" sz="quarter"/>
          </p:nvPr>
        </p:nvSpPr>
        <p:spPr/>
        <p:txBody>
          <a:bodyPr/>
          <a:lstStyle/>
          <a:p>
            <a:endParaRPr lang="en-US"/>
          </a:p>
        </p:txBody>
      </p:sp>
    </p:spTree>
    <p:extLst>
      <p:ext uri="{BB962C8B-B14F-4D97-AF65-F5344CB8AC3E}">
        <p14:creationId xmlns:p14="http://schemas.microsoft.com/office/powerpoint/2010/main" val="2794606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FDE0E6-C4D1-684B-8716-27A03515B120}" type="slidenum">
              <a:rPr lang="en-US" smtClean="0"/>
              <a:t>‹#›</a:t>
            </a:fld>
            <a:endParaRPr lang="en-US"/>
          </a:p>
        </p:txBody>
      </p:sp>
    </p:spTree>
    <p:extLst>
      <p:ext uri="{BB962C8B-B14F-4D97-AF65-F5344CB8AC3E}">
        <p14:creationId xmlns:p14="http://schemas.microsoft.com/office/powerpoint/2010/main" val="4111680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FDE0E6-C4D1-684B-8716-27A03515B120}" type="slidenum">
              <a:rPr lang="en-US" smtClean="0"/>
              <a:t>‹#›</a:t>
            </a:fld>
            <a:endParaRPr lang="en-US"/>
          </a:p>
        </p:txBody>
      </p:sp>
    </p:spTree>
    <p:extLst>
      <p:ext uri="{BB962C8B-B14F-4D97-AF65-F5344CB8AC3E}">
        <p14:creationId xmlns:p14="http://schemas.microsoft.com/office/powerpoint/2010/main" val="1781967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FDE0E6-C4D1-684B-8716-27A03515B120}" type="slidenum">
              <a:rPr lang="en-US" smtClean="0"/>
              <a:t>‹#›</a:t>
            </a:fld>
            <a:endParaRPr lang="en-US"/>
          </a:p>
        </p:txBody>
      </p:sp>
    </p:spTree>
    <p:extLst>
      <p:ext uri="{BB962C8B-B14F-4D97-AF65-F5344CB8AC3E}">
        <p14:creationId xmlns:p14="http://schemas.microsoft.com/office/powerpoint/2010/main" val="119979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9310051"/>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FDE0E6-C4D1-684B-8716-27A03515B120}" type="slidenum">
              <a:rPr lang="en-US" smtClean="0"/>
              <a:t>‹#›</a:t>
            </a:fld>
            <a:endParaRPr lang="en-US"/>
          </a:p>
        </p:txBody>
      </p:sp>
    </p:spTree>
    <p:extLst>
      <p:ext uri="{BB962C8B-B14F-4D97-AF65-F5344CB8AC3E}">
        <p14:creationId xmlns:p14="http://schemas.microsoft.com/office/powerpoint/2010/main" val="717703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FDE0E6-C4D1-684B-8716-27A03515B120}" type="slidenum">
              <a:rPr lang="en-US" smtClean="0"/>
              <a:t>‹#›</a:t>
            </a:fld>
            <a:endParaRPr lang="en-US"/>
          </a:p>
        </p:txBody>
      </p:sp>
    </p:spTree>
    <p:extLst>
      <p:ext uri="{BB962C8B-B14F-4D97-AF65-F5344CB8AC3E}">
        <p14:creationId xmlns:p14="http://schemas.microsoft.com/office/powerpoint/2010/main" val="2674647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FDE0E6-C4D1-684B-8716-27A03515B120}" type="slidenum">
              <a:rPr lang="en-US" smtClean="0"/>
              <a:t>‹#›</a:t>
            </a:fld>
            <a:endParaRPr lang="en-US"/>
          </a:p>
        </p:txBody>
      </p:sp>
    </p:spTree>
    <p:extLst>
      <p:ext uri="{BB962C8B-B14F-4D97-AF65-F5344CB8AC3E}">
        <p14:creationId xmlns:p14="http://schemas.microsoft.com/office/powerpoint/2010/main" val="3405416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FDE0E6-C4D1-684B-8716-27A03515B120}" type="slidenum">
              <a:rPr lang="en-US" smtClean="0"/>
              <a:t>‹#›</a:t>
            </a:fld>
            <a:endParaRPr lang="en-US"/>
          </a:p>
        </p:txBody>
      </p:sp>
    </p:spTree>
    <p:extLst>
      <p:ext uri="{BB962C8B-B14F-4D97-AF65-F5344CB8AC3E}">
        <p14:creationId xmlns:p14="http://schemas.microsoft.com/office/powerpoint/2010/main" val="2081014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FDE0E6-C4D1-684B-8716-27A03515B120}" type="slidenum">
              <a:rPr lang="en-US" smtClean="0"/>
              <a:t>‹#›</a:t>
            </a:fld>
            <a:endParaRPr lang="en-US"/>
          </a:p>
        </p:txBody>
      </p:sp>
    </p:spTree>
    <p:extLst>
      <p:ext uri="{BB962C8B-B14F-4D97-AF65-F5344CB8AC3E}">
        <p14:creationId xmlns:p14="http://schemas.microsoft.com/office/powerpoint/2010/main" val="4168956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FDE0E6-C4D1-684B-8716-27A03515B120}" type="slidenum">
              <a:rPr lang="en-US" smtClean="0"/>
              <a:t>‹#›</a:t>
            </a:fld>
            <a:endParaRPr lang="en-US"/>
          </a:p>
        </p:txBody>
      </p:sp>
    </p:spTree>
    <p:extLst>
      <p:ext uri="{BB962C8B-B14F-4D97-AF65-F5344CB8AC3E}">
        <p14:creationId xmlns:p14="http://schemas.microsoft.com/office/powerpoint/2010/main" val="2739493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FDE0E6-C4D1-684B-8716-27A03515B120}" type="slidenum">
              <a:rPr lang="en-US" smtClean="0"/>
              <a:t>‹#›</a:t>
            </a:fld>
            <a:endParaRPr lang="en-US"/>
          </a:p>
        </p:txBody>
      </p:sp>
    </p:spTree>
    <p:extLst>
      <p:ext uri="{BB962C8B-B14F-4D97-AF65-F5344CB8AC3E}">
        <p14:creationId xmlns:p14="http://schemas.microsoft.com/office/powerpoint/2010/main" val="1697597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FDE0E6-C4D1-684B-8716-27A03515B120}" type="slidenum">
              <a:rPr lang="en-US" smtClean="0"/>
              <a:t>‹#›</a:t>
            </a:fld>
            <a:endParaRPr lang="en-US"/>
          </a:p>
        </p:txBody>
      </p:sp>
    </p:spTree>
    <p:extLst>
      <p:ext uri="{BB962C8B-B14F-4D97-AF65-F5344CB8AC3E}">
        <p14:creationId xmlns:p14="http://schemas.microsoft.com/office/powerpoint/2010/main" val="37654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FDE0E6-C4D1-684B-8716-27A03515B120}" type="slidenum">
              <a:rPr lang="en-US" smtClean="0"/>
              <a:t>‹#›</a:t>
            </a:fld>
            <a:endParaRPr lang="en-US"/>
          </a:p>
        </p:txBody>
      </p:sp>
    </p:spTree>
    <p:extLst>
      <p:ext uri="{BB962C8B-B14F-4D97-AF65-F5344CB8AC3E}">
        <p14:creationId xmlns:p14="http://schemas.microsoft.com/office/powerpoint/2010/main" val="95229130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735" r:id="rId3"/>
    <p:sldLayoutId id="2147483666" r:id="rId4"/>
    <p:sldLayoutId id="2147483737" r:id="rId5"/>
    <p:sldLayoutId id="2147483738" r:id="rId6"/>
    <p:sldLayoutId id="2147483739" r:id="rId7"/>
    <p:sldLayoutId id="2147483740" r:id="rId8"/>
    <p:sldLayoutId id="2147483741" r:id="rId9"/>
    <p:sldLayoutId id="2147483742" r:id="rId10"/>
    <p:sldLayoutId id="2147483743" r:id="rId11"/>
    <p:sldLayoutId id="214748367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aigerodeghero/ClemsonGameCodingCamp/" TargetMode="External"/><Relationship Id="rId7" Type="http://schemas.openxmlformats.org/officeDocument/2006/relationships/image" Target="../media/image17.sv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hyperlink" Target="http://www.codeatclemson.com" TargetMode="External"/><Relationship Id="rId4" Type="http://schemas.openxmlformats.org/officeDocument/2006/relationships/hyperlink" Target="mailto:clemsongamecodingcamp@clemson.edu" TargetMode="Externa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8.jpeg"/><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graphical user interface that shows block based programming.">
            <a:extLst>
              <a:ext uri="{FF2B5EF4-FFF2-40B4-BE49-F238E27FC236}">
                <a16:creationId xmlns:a16="http://schemas.microsoft.com/office/drawing/2014/main" id="{70E29A94-266D-4640-8ABE-99D65C8FA88F}"/>
              </a:ext>
            </a:extLst>
          </p:cNvPr>
          <p:cNvPicPr>
            <a:picLocks noChangeAspect="1"/>
          </p:cNvPicPr>
          <p:nvPr/>
        </p:nvPicPr>
        <p:blipFill rotWithShape="1">
          <a:blip r:embed="rId3">
            <a:alphaModFix/>
          </a:blip>
          <a:srcRect l="1480" t="248" r="27597" b="1"/>
          <a:stretch/>
        </p:blipFill>
        <p:spPr>
          <a:xfrm>
            <a:off x="3523488" y="306656"/>
            <a:ext cx="8668512" cy="6857990"/>
          </a:xfrm>
          <a:prstGeom prst="rect">
            <a:avLst/>
          </a:prstGeom>
        </p:spPr>
      </p:pic>
      <p:sp>
        <p:nvSpPr>
          <p:cNvPr id="6" name="Rectangle 5">
            <a:extLst>
              <a:ext uri="{FF2B5EF4-FFF2-40B4-BE49-F238E27FC236}">
                <a16:creationId xmlns:a16="http://schemas.microsoft.com/office/drawing/2014/main" id="{0B547F7B-0798-FA4A-A647-1977E9F2D77A}"/>
              </a:ext>
            </a:extLst>
          </p:cNvPr>
          <p:cNvSpPr/>
          <p:nvPr/>
        </p:nvSpPr>
        <p:spPr>
          <a:xfrm>
            <a:off x="0" y="12367"/>
            <a:ext cx="8118387" cy="6861186"/>
          </a:xfrm>
          <a:prstGeom prst="rect">
            <a:avLst/>
          </a:prstGeom>
          <a:gradFill>
            <a:gsLst>
              <a:gs pos="100000">
                <a:schemeClr val="accent1">
                  <a:lumMod val="0"/>
                  <a:alpha val="0"/>
                </a:schemeClr>
              </a:gs>
              <a:gs pos="0">
                <a:schemeClr val="bg1"/>
              </a:gs>
              <a:gs pos="0">
                <a:schemeClr val="bg1">
                  <a:lumMod val="0"/>
                  <a:lumOff val="100000"/>
                  <a:alpha val="39000"/>
                </a:schemeClr>
              </a:gs>
              <a:gs pos="0">
                <a:srgbClr val="FBFCFE"/>
              </a:gs>
              <a:gs pos="0">
                <a:srgbClr val="FBFCFE"/>
              </a:gs>
              <a:gs pos="0">
                <a:srgbClr val="FBFCFE">
                  <a:alpha val="53000"/>
                </a:srgbClr>
              </a:gs>
              <a:gs pos="47000">
                <a:schemeClr val="bg1"/>
              </a:gs>
              <a:gs pos="0">
                <a:srgbClr val="FAFBFD"/>
              </a:gs>
              <a:gs pos="5000">
                <a:srgbClr val="F7F9FC"/>
              </a:gs>
              <a:gs pos="0">
                <a:schemeClr val="bg1">
                  <a:alpha val="32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83E9D129-1AB1-49CC-A631-091E0967E470}"/>
              </a:ext>
            </a:extLst>
          </p:cNvPr>
          <p:cNvSpPr>
            <a:spLocks noGrp="1"/>
          </p:cNvSpPr>
          <p:nvPr>
            <p:ph type="sldNum" sz="quarter" idx="12"/>
          </p:nvPr>
        </p:nvSpPr>
        <p:spPr/>
        <p:txBody>
          <a:bodyPr/>
          <a:lstStyle/>
          <a:p>
            <a:fld id="{76FDE0E6-C4D1-684B-8716-27A03515B120}" type="slidenum">
              <a:rPr lang="en-US" smtClean="0"/>
              <a:t>1</a:t>
            </a:fld>
            <a:endParaRPr lang="en-US"/>
          </a:p>
        </p:txBody>
      </p:sp>
      <p:sp>
        <p:nvSpPr>
          <p:cNvPr id="2" name="Title 1">
            <a:extLst>
              <a:ext uri="{FF2B5EF4-FFF2-40B4-BE49-F238E27FC236}">
                <a16:creationId xmlns:a16="http://schemas.microsoft.com/office/drawing/2014/main" id="{DE82D5B7-4DAE-3B4D-9437-FC87D2CBC9B9}"/>
              </a:ext>
            </a:extLst>
          </p:cNvPr>
          <p:cNvSpPr>
            <a:spLocks noGrp="1"/>
          </p:cNvSpPr>
          <p:nvPr>
            <p:ph type="ctrTitle"/>
          </p:nvPr>
        </p:nvSpPr>
        <p:spPr>
          <a:xfrm>
            <a:off x="477980" y="1122363"/>
            <a:ext cx="5107273" cy="3204134"/>
          </a:xfrm>
        </p:spPr>
        <p:txBody>
          <a:bodyPr anchor="b">
            <a:noAutofit/>
          </a:bodyPr>
          <a:lstStyle/>
          <a:p>
            <a:pPr algn="l"/>
            <a:r>
              <a:rPr lang="en-US" sz="3600" b="1">
                <a:solidFill>
                  <a:schemeClr val="accent2"/>
                </a:solidFill>
                <a:latin typeface="Rockwell" panose="02060603020205020403" pitchFamily="18" charset="77"/>
                <a:cs typeface="Calibri Light"/>
              </a:rPr>
              <a:t>Welcome to the Computer Game Coding Camp 2021!</a:t>
            </a:r>
            <a:endParaRPr lang="en-US" sz="3600" b="1">
              <a:solidFill>
                <a:schemeClr val="accent2"/>
              </a:solidFill>
              <a:latin typeface="Rockwell" panose="02060603020205020403" pitchFamily="18" charset="77"/>
            </a:endParaRPr>
          </a:p>
        </p:txBody>
      </p:sp>
    </p:spTree>
    <p:extLst>
      <p:ext uri="{BB962C8B-B14F-4D97-AF65-F5344CB8AC3E}">
        <p14:creationId xmlns:p14="http://schemas.microsoft.com/office/powerpoint/2010/main" val="977923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9">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93F9F1BE-D150-48AE-8B10-4FD950F16484}"/>
              </a:ext>
            </a:extLst>
          </p:cNvPr>
          <p:cNvSpPr>
            <a:spLocks noGrp="1"/>
          </p:cNvSpPr>
          <p:nvPr>
            <p:ph type="title"/>
          </p:nvPr>
        </p:nvSpPr>
        <p:spPr>
          <a:xfrm>
            <a:off x="838200" y="365125"/>
            <a:ext cx="5387502" cy="1325563"/>
          </a:xfrm>
        </p:spPr>
        <p:txBody>
          <a:bodyPr vert="horz" lIns="91440" tIns="45720" rIns="91440" bIns="45720" rtlCol="0" anchor="ctr">
            <a:normAutofit/>
          </a:bodyPr>
          <a:lstStyle/>
          <a:p>
            <a:r>
              <a:rPr lang="en-US"/>
              <a:t>Research Study</a:t>
            </a:r>
          </a:p>
        </p:txBody>
      </p:sp>
      <p:sp>
        <p:nvSpPr>
          <p:cNvPr id="3" name="Content Placeholder 2">
            <a:extLst>
              <a:ext uri="{FF2B5EF4-FFF2-40B4-BE49-F238E27FC236}">
                <a16:creationId xmlns:a16="http://schemas.microsoft.com/office/drawing/2014/main" id="{B541C830-2A5F-4B64-9088-51E562DA581C}"/>
              </a:ext>
            </a:extLst>
          </p:cNvPr>
          <p:cNvSpPr>
            <a:spLocks noGrp="1"/>
          </p:cNvSpPr>
          <p:nvPr>
            <p:ph sz="quarter" idx="10"/>
          </p:nvPr>
        </p:nvSpPr>
        <p:spPr>
          <a:xfrm>
            <a:off x="838200" y="1825625"/>
            <a:ext cx="5387502" cy="4351338"/>
          </a:xfrm>
        </p:spPr>
        <p:txBody>
          <a:bodyPr vert="horz" lIns="91440" tIns="45720" rIns="91440" bIns="45720" rtlCol="0">
            <a:normAutofit/>
          </a:bodyPr>
          <a:lstStyle/>
          <a:p>
            <a:r>
              <a:rPr lang="en-US" sz="1500"/>
              <a:t>You are invited to participate in a research study that evaluates your experience during this game coding camp. The information from this study will be used to continuously improve the design of this game coding camp in the future. The results will be published as a research article at a premier software engineering conference. Your part in the study will be to complete surveys, participate in coding evaluations during the camp, and participate in an interview during the last day of the camp. </a:t>
            </a:r>
          </a:p>
          <a:p>
            <a:endParaRPr lang="en-US" sz="1500"/>
          </a:p>
          <a:p>
            <a:r>
              <a:rPr lang="en-US" sz="1500"/>
              <a:t>All data will be anonymized, and your identity replaced by a persistent identifier. No one reading our research papers will identify you. However, your parents may recognize your words or behaviors described within. No pictures, video, or audio of you will be released. </a:t>
            </a:r>
          </a:p>
          <a:p>
            <a:endParaRPr lang="en-US" sz="1500"/>
          </a:p>
        </p:txBody>
      </p:sp>
      <p:pic>
        <p:nvPicPr>
          <p:cNvPr id="5" name="Picture 4" descr="Books on a table">
            <a:extLst>
              <a:ext uri="{FF2B5EF4-FFF2-40B4-BE49-F238E27FC236}">
                <a16:creationId xmlns:a16="http://schemas.microsoft.com/office/drawing/2014/main" id="{FCF029F5-DD66-0149-9E7D-F55131AC35D4}"/>
              </a:ext>
            </a:extLst>
          </p:cNvPr>
          <p:cNvPicPr>
            <a:picLocks noChangeAspect="1"/>
          </p:cNvPicPr>
          <p:nvPr/>
        </p:nvPicPr>
        <p:blipFill rotWithShape="1">
          <a:blip r:embed="rId3"/>
          <a:srcRect l="33152" r="2" b="2"/>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22"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D062C033-45A4-42DC-ACC4-1F53834B1CD5}"/>
              </a:ext>
            </a:extLst>
          </p:cNvPr>
          <p:cNvSpPr txBox="1">
            <a:spLocks/>
          </p:cNvSpPr>
          <p:nvPr/>
        </p:nvSpPr>
        <p:spPr>
          <a:xfrm>
            <a:off x="8610600" y="6356350"/>
            <a:ext cx="27432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spcAft>
                <a:spcPts val="600"/>
              </a:spcAft>
            </a:pPr>
            <a:fld id="{76FDE0E6-C4D1-684B-8716-27A03515B120}" type="slidenum">
              <a:rPr lang="en-US" sz="1200" smtClean="0"/>
              <a:pPr algn="r">
                <a:spcAft>
                  <a:spcPts val="600"/>
                </a:spcAft>
              </a:pPr>
              <a:t>10</a:t>
            </a:fld>
            <a:endParaRPr lang="en-US" sz="1200"/>
          </a:p>
        </p:txBody>
      </p:sp>
    </p:spTree>
    <p:extLst>
      <p:ext uri="{BB962C8B-B14F-4D97-AF65-F5344CB8AC3E}">
        <p14:creationId xmlns:p14="http://schemas.microsoft.com/office/powerpoint/2010/main" val="2628791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269ED4-9CDE-404A-A641-F68FC2D17C1D}"/>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rgbClr val="AA278F"/>
                </a:solidFill>
                <a:latin typeface="Rockwell" panose="02060603020205020403" pitchFamily="18" charset="77"/>
              </a:rPr>
              <a:t>Resources and Contact</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C325DB4-A16A-4BBD-A5B1-DD9595CCA7A9}"/>
              </a:ext>
            </a:extLst>
          </p:cNvPr>
          <p:cNvSpPr>
            <a:spLocks noGrp="1"/>
          </p:cNvSpPr>
          <p:nvPr>
            <p:ph sz="quarter" idx="10"/>
          </p:nvPr>
        </p:nvSpPr>
        <p:spPr>
          <a:xfrm>
            <a:off x="838200" y="1929384"/>
            <a:ext cx="7772400" cy="4251960"/>
          </a:xfrm>
        </p:spPr>
        <p:txBody>
          <a:bodyPr vert="horz" lIns="91440" tIns="45720" rIns="91440" bIns="45720" rtlCol="0">
            <a:normAutofit lnSpcReduction="10000"/>
          </a:bodyPr>
          <a:lstStyle/>
          <a:p>
            <a:pPr marL="0"/>
            <a:endParaRPr lang="en-US" sz="2200"/>
          </a:p>
          <a:p>
            <a:pPr marL="0"/>
            <a:r>
              <a:rPr lang="en-US" sz="2200"/>
              <a:t>Scaffolding material can be found at:</a:t>
            </a:r>
            <a:br>
              <a:rPr lang="en-US" sz="2200"/>
            </a:br>
            <a:br>
              <a:rPr lang="en-US" sz="2200"/>
            </a:br>
            <a:r>
              <a:rPr lang="en-US" sz="2200">
                <a:hlinkClick r:id="rId3"/>
              </a:rPr>
              <a:t>https://github.com/paigerodeghero/ClemsonGameCodingCamp/</a:t>
            </a:r>
          </a:p>
          <a:p>
            <a:pPr marL="0"/>
            <a:endParaRPr lang="en-US" sz="2200"/>
          </a:p>
          <a:p>
            <a:pPr marL="0"/>
            <a:r>
              <a:rPr lang="en-US" sz="2200"/>
              <a:t>To contact us, please email: </a:t>
            </a:r>
            <a:r>
              <a:rPr lang="en-US" sz="2200">
                <a:hlinkClick r:id="rId4"/>
              </a:rPr>
              <a:t>cgcc@clemson.edu</a:t>
            </a:r>
            <a:r>
              <a:rPr lang="en-US" sz="2200"/>
              <a:t> </a:t>
            </a:r>
          </a:p>
          <a:p>
            <a:pPr marL="0"/>
            <a:endParaRPr lang="en-US" sz="2200"/>
          </a:p>
          <a:p>
            <a:pPr marL="0"/>
            <a:r>
              <a:rPr lang="en-US" sz="2200"/>
              <a:t>Our website is </a:t>
            </a:r>
            <a:r>
              <a:rPr lang="en-US" sz="2200">
                <a:hlinkClick r:id="rId5"/>
              </a:rPr>
              <a:t>codeatclemson.com</a:t>
            </a:r>
            <a:r>
              <a:rPr lang="en-US" sz="2200"/>
              <a:t>  </a:t>
            </a:r>
          </a:p>
          <a:p>
            <a:pPr marL="0"/>
            <a:endParaRPr lang="en-US" sz="2200"/>
          </a:p>
          <a:p>
            <a:r>
              <a:rPr lang="en-US" sz="2200"/>
              <a:t>Email or Zoom chat us if you have any questions or need help throughout the camp.</a:t>
            </a:r>
          </a:p>
          <a:p>
            <a:pPr marL="0"/>
            <a:endParaRPr lang="en-US" sz="2200"/>
          </a:p>
        </p:txBody>
      </p:sp>
      <p:sp>
        <p:nvSpPr>
          <p:cNvPr id="5" name="Slide Number Placeholder 5">
            <a:extLst>
              <a:ext uri="{FF2B5EF4-FFF2-40B4-BE49-F238E27FC236}">
                <a16:creationId xmlns:a16="http://schemas.microsoft.com/office/drawing/2014/main" id="{2C8A56D4-D685-4912-8F58-A58806F2B784}"/>
              </a:ext>
            </a:extLst>
          </p:cNvPr>
          <p:cNvSpPr txBox="1">
            <a:spLocks/>
          </p:cNvSpPr>
          <p:nvPr/>
        </p:nvSpPr>
        <p:spPr>
          <a:xfrm>
            <a:off x="8610600" y="6356350"/>
            <a:ext cx="27432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spcAft>
                <a:spcPts val="600"/>
              </a:spcAft>
            </a:pPr>
            <a:fld id="{76FDE0E6-C4D1-684B-8716-27A03515B120}" type="slidenum">
              <a:rPr lang="en-US" sz="1200" smtClean="0">
                <a:solidFill>
                  <a:schemeClr val="tx1">
                    <a:lumMod val="50000"/>
                    <a:lumOff val="50000"/>
                  </a:schemeClr>
                </a:solidFill>
              </a:rPr>
              <a:pPr algn="r">
                <a:spcAft>
                  <a:spcPts val="600"/>
                </a:spcAft>
              </a:pPr>
              <a:t>11</a:t>
            </a:fld>
            <a:endParaRPr lang="en-US" sz="1200">
              <a:solidFill>
                <a:schemeClr val="tx1">
                  <a:lumMod val="50000"/>
                  <a:lumOff val="50000"/>
                </a:schemeClr>
              </a:solidFill>
            </a:endParaRPr>
          </a:p>
        </p:txBody>
      </p:sp>
      <p:pic>
        <p:nvPicPr>
          <p:cNvPr id="7" name="Graphic 6" descr="Game controller with solid fill">
            <a:extLst>
              <a:ext uri="{FF2B5EF4-FFF2-40B4-BE49-F238E27FC236}">
                <a16:creationId xmlns:a16="http://schemas.microsoft.com/office/drawing/2014/main" id="{7993876C-D866-634E-BBA2-421D0D0DB5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724900">
            <a:off x="9307811" y="1943930"/>
            <a:ext cx="2025600" cy="2025600"/>
          </a:xfrm>
          <a:prstGeom prst="rect">
            <a:avLst/>
          </a:prstGeom>
        </p:spPr>
      </p:pic>
    </p:spTree>
    <p:extLst>
      <p:ext uri="{BB962C8B-B14F-4D97-AF65-F5344CB8AC3E}">
        <p14:creationId xmlns:p14="http://schemas.microsoft.com/office/powerpoint/2010/main" val="3262994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6DB78-5984-3A41-A582-BDC0F8BB5630}"/>
              </a:ext>
            </a:extLst>
          </p:cNvPr>
          <p:cNvSpPr>
            <a:spLocks noGrp="1"/>
          </p:cNvSpPr>
          <p:nvPr>
            <p:ph type="title"/>
          </p:nvPr>
        </p:nvSpPr>
        <p:spPr>
          <a:xfrm>
            <a:off x="6234330" y="803325"/>
            <a:ext cx="5314536" cy="1325563"/>
          </a:xfrm>
        </p:spPr>
        <p:txBody>
          <a:bodyPr vert="horz" lIns="91440" tIns="45720" rIns="91440" bIns="45720" rtlCol="0" anchor="ctr">
            <a:normAutofit/>
          </a:bodyPr>
          <a:lstStyle/>
          <a:p>
            <a:r>
              <a:rPr lang="en-US"/>
              <a:t>Email Check</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6EB3C9C-DCD4-41A8-AAE8-D1722D1F9F29}"/>
              </a:ext>
            </a:extLst>
          </p:cNvPr>
          <p:cNvPicPr>
            <a:picLocks noChangeAspect="1"/>
          </p:cNvPicPr>
          <p:nvPr/>
        </p:nvPicPr>
        <p:blipFill rotWithShape="1">
          <a:blip r:embed="rId2"/>
          <a:srcRect l="33248" r="2519" b="2"/>
          <a:stretch/>
        </p:blipFill>
        <p:spPr>
          <a:xfrm>
            <a:off x="2" y="-2"/>
            <a:ext cx="5441859" cy="565494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graphicFrame>
        <p:nvGraphicFramePr>
          <p:cNvPr id="13" name="Content Placeholder 2">
            <a:extLst>
              <a:ext uri="{FF2B5EF4-FFF2-40B4-BE49-F238E27FC236}">
                <a16:creationId xmlns:a16="http://schemas.microsoft.com/office/drawing/2014/main" id="{D9E90525-5C6E-4E3B-BD3C-8469BD269AEC}"/>
              </a:ext>
            </a:extLst>
          </p:cNvPr>
          <p:cNvGraphicFramePr>
            <a:graphicFrameLocks noGrp="1"/>
          </p:cNvGraphicFramePr>
          <p:nvPr>
            <p:ph sz="quarter" idx="10"/>
            <p:extLst>
              <p:ext uri="{D42A27DB-BD31-4B8C-83A1-F6EECF244321}">
                <p14:modId xmlns:p14="http://schemas.microsoft.com/office/powerpoint/2010/main" val="2171966325"/>
              </p:ext>
            </p:extLst>
          </p:nvPr>
        </p:nvGraphicFramePr>
        <p:xfrm>
          <a:off x="6234329" y="2279018"/>
          <a:ext cx="5314543" cy="3375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036830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968A56-585E-DD4C-B4F1-C0610BF2DDEE}"/>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Screensharing Practice</a:t>
            </a:r>
          </a:p>
        </p:txBody>
      </p:sp>
      <p:sp>
        <p:nvSpPr>
          <p:cNvPr id="3" name="Content Placeholder 2">
            <a:extLst>
              <a:ext uri="{FF2B5EF4-FFF2-40B4-BE49-F238E27FC236}">
                <a16:creationId xmlns:a16="http://schemas.microsoft.com/office/drawing/2014/main" id="{DFD2916F-08CB-AF4D-AB05-2F313B218C7F}"/>
              </a:ext>
            </a:extLst>
          </p:cNvPr>
          <p:cNvSpPr>
            <a:spLocks noGrp="1"/>
          </p:cNvSpPr>
          <p:nvPr>
            <p:ph sz="quarter" idx="10"/>
          </p:nvPr>
        </p:nvSpPr>
        <p:spPr>
          <a:xfrm>
            <a:off x="4038600" y="4782320"/>
            <a:ext cx="7644627" cy="1329443"/>
          </a:xfrm>
        </p:spPr>
        <p:txBody>
          <a:bodyPr vert="horz" lIns="91440" tIns="45720" rIns="91440" bIns="45720" rtlCol="0">
            <a:normAutofit/>
          </a:bodyPr>
          <a:lstStyle/>
          <a:p>
            <a:pPr marL="0" indent="0" algn="r">
              <a:buNone/>
            </a:pPr>
            <a:r>
              <a:rPr lang="en-US" sz="2400" kern="1200">
                <a:solidFill>
                  <a:schemeClr val="tx1"/>
                </a:solidFill>
                <a:latin typeface="+mn-lt"/>
                <a:ea typeface="+mn-ea"/>
                <a:cs typeface="+mn-cs"/>
              </a:rPr>
              <a:t>Let’s practice screensharing alphabetically </a:t>
            </a:r>
          </a:p>
        </p:txBody>
      </p:sp>
    </p:spTree>
    <p:extLst>
      <p:ext uri="{BB962C8B-B14F-4D97-AF65-F5344CB8AC3E}">
        <p14:creationId xmlns:p14="http://schemas.microsoft.com/office/powerpoint/2010/main" val="3077681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C0B01702-E504-43BA-8A35-CAAE8D7224A3}"/>
              </a:ext>
            </a:extLst>
          </p:cNvPr>
          <p:cNvPicPr>
            <a:picLocks noChangeAspect="1"/>
          </p:cNvPicPr>
          <p:nvPr/>
        </p:nvPicPr>
        <p:blipFill rotWithShape="1">
          <a:blip r:embed="rId2"/>
          <a:srcRect t="23391" r="9091"/>
          <a:stretch/>
        </p:blipFill>
        <p:spPr>
          <a:xfrm>
            <a:off x="20" y="10"/>
            <a:ext cx="12191981" cy="6857990"/>
          </a:xfrm>
          <a:prstGeom prst="rect">
            <a:avLst/>
          </a:prstGeom>
        </p:spPr>
      </p:pic>
      <p:sp>
        <p:nvSpPr>
          <p:cNvPr id="16" name="Rectangle 1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4ED224-A487-C340-94B8-5591F2EB3A75}"/>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Software Check</a:t>
            </a:r>
          </a:p>
        </p:txBody>
      </p:sp>
      <p:sp>
        <p:nvSpPr>
          <p:cNvPr id="18" name="Rectangle: Rounded Corners 1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080375-05D4-B143-800F-83E6BD5B5A83}"/>
              </a:ext>
            </a:extLst>
          </p:cNvPr>
          <p:cNvSpPr>
            <a:spLocks noGrp="1"/>
          </p:cNvSpPr>
          <p:nvPr>
            <p:ph sz="quarter" idx="10"/>
          </p:nvPr>
        </p:nvSpPr>
        <p:spPr>
          <a:xfrm>
            <a:off x="404553" y="5624945"/>
            <a:ext cx="9078562" cy="592975"/>
          </a:xfrm>
        </p:spPr>
        <p:txBody>
          <a:bodyPr vert="horz" lIns="91440" tIns="45720" rIns="91440" bIns="45720" rtlCol="0" anchor="ctr">
            <a:normAutofit/>
          </a:bodyPr>
          <a:lstStyle/>
          <a:p>
            <a:pPr marL="0" indent="0">
              <a:buNone/>
            </a:pPr>
            <a:r>
              <a:rPr lang="en-US" sz="2400"/>
              <a:t>Does everyone have the correct software?</a:t>
            </a:r>
          </a:p>
        </p:txBody>
      </p:sp>
    </p:spTree>
    <p:extLst>
      <p:ext uri="{BB962C8B-B14F-4D97-AF65-F5344CB8AC3E}">
        <p14:creationId xmlns:p14="http://schemas.microsoft.com/office/powerpoint/2010/main" val="137657626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CADC9-EB12-E34E-973C-11EF9795F2B4}"/>
              </a:ext>
            </a:extLst>
          </p:cNvPr>
          <p:cNvSpPr>
            <a:spLocks noGrp="1"/>
          </p:cNvSpPr>
          <p:nvPr>
            <p:ph type="title"/>
          </p:nvPr>
        </p:nvSpPr>
        <p:spPr>
          <a:xfrm>
            <a:off x="838200" y="365125"/>
            <a:ext cx="5558489" cy="1325563"/>
          </a:xfrm>
        </p:spPr>
        <p:txBody>
          <a:bodyPr>
            <a:normAutofit/>
          </a:bodyPr>
          <a:lstStyle/>
          <a:p>
            <a:r>
              <a:rPr lang="en-US"/>
              <a:t>Computer Game Coding Camp (CGCC)</a:t>
            </a:r>
          </a:p>
        </p:txBody>
      </p:sp>
      <p:sp>
        <p:nvSpPr>
          <p:cNvPr id="11" name="Freeform: Shape 10">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795EED7-078A-2F41-9303-AFDA516EE979}"/>
              </a:ext>
            </a:extLst>
          </p:cNvPr>
          <p:cNvSpPr>
            <a:spLocks noGrp="1"/>
          </p:cNvSpPr>
          <p:nvPr>
            <p:ph idx="1"/>
          </p:nvPr>
        </p:nvSpPr>
        <p:spPr>
          <a:xfrm>
            <a:off x="838200" y="1825625"/>
            <a:ext cx="5558489" cy="4351338"/>
          </a:xfrm>
        </p:spPr>
        <p:txBody>
          <a:bodyPr>
            <a:normAutofit/>
          </a:bodyPr>
          <a:lstStyle/>
          <a:p>
            <a:pPr marL="0" indent="0">
              <a:buNone/>
            </a:pPr>
            <a:r>
              <a:rPr lang="en-US" sz="2400"/>
              <a:t>Computer Game Coding Camp (CGCC) for Autism is a two-week camp for high school students and rising seniors on the autism spectrum (ASD) that exposes them to high-level video game development and networking with peers. Throughout the two-week camp, campers learn the high-level processes of software development, game development, interpersonal communication, collaboration, and end up with their own game, from scratch.</a:t>
            </a:r>
          </a:p>
        </p:txBody>
      </p:sp>
      <p:sp>
        <p:nvSpPr>
          <p:cNvPr id="13" name="Oval 12">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Block Arc 14">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eeform: Shape 16">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16EE9396-98FC-B749-B673-6FEBB5566F29}"/>
              </a:ext>
            </a:extLst>
          </p:cNvPr>
          <p:cNvSpPr>
            <a:spLocks noGrp="1"/>
          </p:cNvSpPr>
          <p:nvPr>
            <p:ph type="sldNum" sz="quarter" idx="12"/>
          </p:nvPr>
        </p:nvSpPr>
        <p:spPr>
          <a:xfrm>
            <a:off x="9780104" y="6356350"/>
            <a:ext cx="1573696" cy="365125"/>
          </a:xfrm>
        </p:spPr>
        <p:txBody>
          <a:bodyPr>
            <a:normAutofit/>
          </a:bodyPr>
          <a:lstStyle/>
          <a:p>
            <a:pPr>
              <a:spcAft>
                <a:spcPts val="600"/>
              </a:spcAft>
            </a:pPr>
            <a:fld id="{76FDE0E6-C4D1-684B-8716-27A03515B120}" type="slidenum">
              <a:rPr lang="en-US" smtClean="0"/>
              <a:pPr>
                <a:spcAft>
                  <a:spcPts val="600"/>
                </a:spcAft>
              </a:pPr>
              <a:t>2</a:t>
            </a:fld>
            <a:endParaRPr lang="en-US"/>
          </a:p>
        </p:txBody>
      </p:sp>
      <p:sp>
        <p:nvSpPr>
          <p:cNvPr id="23" name="Arc 22">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625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52000"/>
          </a:schemeClr>
        </a:solidFill>
        <a:effectLst/>
      </p:bgPr>
    </p:bg>
    <p:spTree>
      <p:nvGrpSpPr>
        <p:cNvPr id="1" name=""/>
        <p:cNvGrpSpPr/>
        <p:nvPr/>
      </p:nvGrpSpPr>
      <p:grpSpPr>
        <a:xfrm>
          <a:off x="0" y="0"/>
          <a:ext cx="0" cy="0"/>
          <a:chOff x="0" y="0"/>
          <a:chExt cx="0" cy="0"/>
        </a:xfrm>
      </p:grpSpPr>
      <p:pic>
        <p:nvPicPr>
          <p:cNvPr id="45" name="Picture 44" descr="Bouncing balls">
            <a:extLst>
              <a:ext uri="{FF2B5EF4-FFF2-40B4-BE49-F238E27FC236}">
                <a16:creationId xmlns:a16="http://schemas.microsoft.com/office/drawing/2014/main" id="{50A696F1-3B6D-5344-8D6C-2EC1D4C50184}"/>
              </a:ext>
            </a:extLst>
          </p:cNvPr>
          <p:cNvPicPr>
            <a:picLocks noChangeAspect="1"/>
          </p:cNvPicPr>
          <p:nvPr/>
        </p:nvPicPr>
        <p:blipFill>
          <a:blip r:embed="rId3">
            <a:alphaModFix amt="61000"/>
          </a:blip>
          <a:stretch>
            <a:fillRect/>
          </a:stretch>
        </p:blipFill>
        <p:spPr>
          <a:xfrm>
            <a:off x="0" y="-112785"/>
            <a:ext cx="12962965" cy="8579025"/>
          </a:xfrm>
          <a:prstGeom prst="rect">
            <a:avLst/>
          </a:prstGeom>
          <a:effectLst>
            <a:glow rad="127000">
              <a:schemeClr val="accent1">
                <a:alpha val="27031"/>
              </a:schemeClr>
            </a:glow>
            <a:softEdge rad="0"/>
          </a:effectLst>
        </p:spPr>
      </p:pic>
      <p:sp>
        <p:nvSpPr>
          <p:cNvPr id="7" name="Slide Number Placeholder 6">
            <a:extLst>
              <a:ext uri="{FF2B5EF4-FFF2-40B4-BE49-F238E27FC236}">
                <a16:creationId xmlns:a16="http://schemas.microsoft.com/office/drawing/2014/main" id="{83E9D129-1AB1-49CC-A631-091E0967E470}"/>
              </a:ext>
            </a:extLst>
          </p:cNvPr>
          <p:cNvSpPr>
            <a:spLocks noGrp="1"/>
          </p:cNvSpPr>
          <p:nvPr>
            <p:ph type="sldNum" sz="quarter" idx="12"/>
          </p:nvPr>
        </p:nvSpPr>
        <p:spPr/>
        <p:txBody>
          <a:bodyPr/>
          <a:lstStyle/>
          <a:p>
            <a:fld id="{76FDE0E6-C4D1-684B-8716-27A03515B120}" type="slidenum">
              <a:rPr lang="en-US" smtClean="0"/>
              <a:t>3</a:t>
            </a:fld>
            <a:endParaRPr lang="en-US"/>
          </a:p>
        </p:txBody>
      </p:sp>
      <p:sp>
        <p:nvSpPr>
          <p:cNvPr id="2" name="Title 1">
            <a:extLst>
              <a:ext uri="{FF2B5EF4-FFF2-40B4-BE49-F238E27FC236}">
                <a16:creationId xmlns:a16="http://schemas.microsoft.com/office/drawing/2014/main" id="{DE82D5B7-4DAE-3B4D-9437-FC87D2CBC9B9}"/>
              </a:ext>
            </a:extLst>
          </p:cNvPr>
          <p:cNvSpPr>
            <a:spLocks noGrp="1"/>
          </p:cNvSpPr>
          <p:nvPr>
            <p:ph type="ctrTitle"/>
          </p:nvPr>
        </p:nvSpPr>
        <p:spPr>
          <a:xfrm>
            <a:off x="6364234" y="700318"/>
            <a:ext cx="9548889" cy="785265"/>
          </a:xfrm>
        </p:spPr>
        <p:txBody>
          <a:bodyPr anchor="b">
            <a:noAutofit/>
          </a:bodyPr>
          <a:lstStyle/>
          <a:p>
            <a:pPr algn="l"/>
            <a:r>
              <a:rPr lang="en-US" sz="3200" b="1">
                <a:solidFill>
                  <a:srgbClr val="AA278F"/>
                </a:solidFill>
                <a:latin typeface="Rockwell" panose="02060603020205020403" pitchFamily="18" charset="77"/>
                <a:cs typeface="Calibri Light"/>
              </a:rPr>
              <a:t>2021 Team</a:t>
            </a:r>
            <a:endParaRPr lang="en-US" sz="3200" b="1">
              <a:solidFill>
                <a:srgbClr val="AA278F"/>
              </a:solidFill>
              <a:latin typeface="Rockwell" panose="02060603020205020403" pitchFamily="18" charset="77"/>
            </a:endParaRPr>
          </a:p>
        </p:txBody>
      </p:sp>
      <p:sp>
        <p:nvSpPr>
          <p:cNvPr id="14" name="TextBox 13">
            <a:extLst>
              <a:ext uri="{FF2B5EF4-FFF2-40B4-BE49-F238E27FC236}">
                <a16:creationId xmlns:a16="http://schemas.microsoft.com/office/drawing/2014/main" id="{E40B7EB2-169C-4DE9-8914-EB0C61E8CB6C}"/>
              </a:ext>
            </a:extLst>
          </p:cNvPr>
          <p:cNvSpPr txBox="1"/>
          <p:nvPr/>
        </p:nvSpPr>
        <p:spPr>
          <a:xfrm>
            <a:off x="6364234" y="2074831"/>
            <a:ext cx="4492731" cy="2308324"/>
          </a:xfrm>
          <a:prstGeom prst="rect">
            <a:avLst/>
          </a:prstGeom>
          <a:noFill/>
        </p:spPr>
        <p:txBody>
          <a:bodyPr wrap="square" rtlCol="0">
            <a:spAutoFit/>
          </a:bodyPr>
          <a:lstStyle/>
          <a:p>
            <a:r>
              <a:rPr lang="en-US" sz="2400" b="1">
                <a:solidFill>
                  <a:srgbClr val="AA278F"/>
                </a:solidFill>
              </a:rPr>
              <a:t>Co-Directors: </a:t>
            </a:r>
            <a:r>
              <a:rPr lang="en-US" sz="2400">
                <a:solidFill>
                  <a:srgbClr val="AA278F"/>
                </a:solidFill>
              </a:rPr>
              <a:t>Dr. Paige </a:t>
            </a:r>
            <a:r>
              <a:rPr lang="en-US" sz="2400" err="1">
                <a:solidFill>
                  <a:srgbClr val="AA278F"/>
                </a:solidFill>
              </a:rPr>
              <a:t>Rodeghero</a:t>
            </a:r>
            <a:r>
              <a:rPr lang="en-US" sz="2400">
                <a:solidFill>
                  <a:srgbClr val="AA278F"/>
                </a:solidFill>
              </a:rPr>
              <a:t> and Dr. Andrew </a:t>
            </a:r>
            <a:r>
              <a:rPr lang="en-US" sz="2400" err="1">
                <a:solidFill>
                  <a:srgbClr val="AA278F"/>
                </a:solidFill>
              </a:rPr>
              <a:t>Begel</a:t>
            </a:r>
            <a:endParaRPr lang="en-US" sz="2400">
              <a:solidFill>
                <a:srgbClr val="AA278F"/>
              </a:solidFill>
            </a:endParaRPr>
          </a:p>
          <a:p>
            <a:endParaRPr lang="en-US" sz="2400">
              <a:solidFill>
                <a:srgbClr val="AA278F"/>
              </a:solidFill>
            </a:endParaRPr>
          </a:p>
          <a:p>
            <a:r>
              <a:rPr lang="en-US" sz="2400" b="1">
                <a:solidFill>
                  <a:srgbClr val="AA278F"/>
                </a:solidFill>
              </a:rPr>
              <a:t>Clemson Spectrum Collaborator: </a:t>
            </a:r>
            <a:r>
              <a:rPr lang="en-US" sz="2400">
                <a:solidFill>
                  <a:srgbClr val="AA278F"/>
                </a:solidFill>
              </a:rPr>
              <a:t>Thomas Beeson</a:t>
            </a:r>
          </a:p>
          <a:p>
            <a:endParaRPr lang="en-US" sz="2400">
              <a:solidFill>
                <a:srgbClr val="AA278F"/>
              </a:solidFill>
            </a:endParaRPr>
          </a:p>
        </p:txBody>
      </p:sp>
      <p:sp>
        <p:nvSpPr>
          <p:cNvPr id="16" name="TextBox 15">
            <a:extLst>
              <a:ext uri="{FF2B5EF4-FFF2-40B4-BE49-F238E27FC236}">
                <a16:creationId xmlns:a16="http://schemas.microsoft.com/office/drawing/2014/main" id="{50AFA244-52B4-4B81-B600-1D0AB52D3E84}"/>
              </a:ext>
            </a:extLst>
          </p:cNvPr>
          <p:cNvSpPr txBox="1"/>
          <p:nvPr/>
        </p:nvSpPr>
        <p:spPr>
          <a:xfrm>
            <a:off x="6413918" y="4176728"/>
            <a:ext cx="6202226" cy="1938992"/>
          </a:xfrm>
          <a:prstGeom prst="rect">
            <a:avLst/>
          </a:prstGeom>
          <a:noFill/>
        </p:spPr>
        <p:txBody>
          <a:bodyPr wrap="square" lIns="91440" tIns="45720" rIns="91440" bIns="45720" rtlCol="0" anchor="t">
            <a:spAutoFit/>
          </a:bodyPr>
          <a:lstStyle/>
          <a:p>
            <a:r>
              <a:rPr lang="en-US" sz="2400" b="1">
                <a:solidFill>
                  <a:srgbClr val="AA278F"/>
                </a:solidFill>
              </a:rPr>
              <a:t>Industry Volunteers: </a:t>
            </a:r>
            <a:r>
              <a:rPr lang="en-US" sz="2400">
                <a:solidFill>
                  <a:srgbClr val="AA278F"/>
                </a:solidFill>
              </a:rPr>
              <a:t>Dr. Jeanette Ashworth,</a:t>
            </a:r>
            <a:r>
              <a:rPr lang="en-US" sz="2400">
                <a:solidFill>
                  <a:srgbClr val="AA278F"/>
                </a:solidFill>
                <a:ea typeface="+mn-lt"/>
                <a:cs typeface="+mn-lt"/>
              </a:rPr>
              <a:t> Jason Lehmann,</a:t>
            </a:r>
            <a:r>
              <a:rPr lang="en-US" sz="2400">
                <a:solidFill>
                  <a:srgbClr val="AA278F"/>
                </a:solidFill>
              </a:rPr>
              <a:t> Conner Phillis</a:t>
            </a:r>
          </a:p>
          <a:p>
            <a:endParaRPr lang="en-US" sz="2400">
              <a:solidFill>
                <a:srgbClr val="AA278F"/>
              </a:solidFill>
            </a:endParaRPr>
          </a:p>
          <a:p>
            <a:r>
              <a:rPr lang="en-US" sz="2400" b="1">
                <a:solidFill>
                  <a:srgbClr val="AA278F"/>
                </a:solidFill>
              </a:rPr>
              <a:t>PhD students: </a:t>
            </a:r>
            <a:r>
              <a:rPr lang="en-US" sz="2400">
                <a:solidFill>
                  <a:srgbClr val="AA278F"/>
                </a:solidFill>
              </a:rPr>
              <a:t>James Dominic, Ella Kokinda, Makayla Moster, Matthew Re</a:t>
            </a:r>
            <a:endParaRPr lang="en-US" sz="2400">
              <a:solidFill>
                <a:srgbClr val="AA278F"/>
              </a:solidFill>
              <a:cs typeface="Calibri"/>
            </a:endParaRPr>
          </a:p>
        </p:txBody>
      </p:sp>
      <p:pic>
        <p:nvPicPr>
          <p:cNvPr id="33" name="Picture 32" descr="A screenshot of the instructors on a zoom call during the camp.">
            <a:extLst>
              <a:ext uri="{FF2B5EF4-FFF2-40B4-BE49-F238E27FC236}">
                <a16:creationId xmlns:a16="http://schemas.microsoft.com/office/drawing/2014/main" id="{0EA57ED1-DF82-1041-AD6F-1641570CAF59}"/>
              </a:ext>
            </a:extLst>
          </p:cNvPr>
          <p:cNvPicPr>
            <a:picLocks noChangeAspect="1"/>
          </p:cNvPicPr>
          <p:nvPr/>
        </p:nvPicPr>
        <p:blipFill>
          <a:blip r:embed="rId4"/>
          <a:stretch>
            <a:fillRect/>
          </a:stretch>
        </p:blipFill>
        <p:spPr>
          <a:xfrm>
            <a:off x="577420" y="2471331"/>
            <a:ext cx="4134944" cy="2088146"/>
          </a:xfrm>
          <a:prstGeom prst="rect">
            <a:avLst/>
          </a:prstGeom>
        </p:spPr>
      </p:pic>
      <p:cxnSp>
        <p:nvCxnSpPr>
          <p:cNvPr id="34" name="Straight Arrow Connector 33">
            <a:extLst>
              <a:ext uri="{FF2B5EF4-FFF2-40B4-BE49-F238E27FC236}">
                <a16:creationId xmlns:a16="http://schemas.microsoft.com/office/drawing/2014/main" id="{19384C3A-1D8F-ED45-95A0-79F13C856478}"/>
              </a:ext>
            </a:extLst>
          </p:cNvPr>
          <p:cNvCxnSpPr>
            <a:cxnSpLocks/>
          </p:cNvCxnSpPr>
          <p:nvPr/>
        </p:nvCxnSpPr>
        <p:spPr>
          <a:xfrm>
            <a:off x="936791" y="2341170"/>
            <a:ext cx="331095" cy="4414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DB198631-34E0-0F45-8FD8-6EFE2870C2E1}"/>
              </a:ext>
            </a:extLst>
          </p:cNvPr>
          <p:cNvCxnSpPr>
            <a:cxnSpLocks/>
          </p:cNvCxnSpPr>
          <p:nvPr/>
        </p:nvCxnSpPr>
        <p:spPr>
          <a:xfrm>
            <a:off x="2599322" y="2298525"/>
            <a:ext cx="0" cy="48408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Straight Arrow Connector 35">
            <a:extLst>
              <a:ext uri="{FF2B5EF4-FFF2-40B4-BE49-F238E27FC236}">
                <a16:creationId xmlns:a16="http://schemas.microsoft.com/office/drawing/2014/main" id="{FAF94AD4-0C4F-D44E-8B24-43A8DFD152F7}"/>
              </a:ext>
            </a:extLst>
          </p:cNvPr>
          <p:cNvCxnSpPr>
            <a:cxnSpLocks/>
          </p:cNvCxnSpPr>
          <p:nvPr/>
        </p:nvCxnSpPr>
        <p:spPr>
          <a:xfrm flipH="1">
            <a:off x="3930759" y="2224673"/>
            <a:ext cx="349198" cy="58177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7" name="Straight Arrow Connector 36">
            <a:extLst>
              <a:ext uri="{FF2B5EF4-FFF2-40B4-BE49-F238E27FC236}">
                <a16:creationId xmlns:a16="http://schemas.microsoft.com/office/drawing/2014/main" id="{2803584B-E0DD-1246-AEA2-C479B83AC573}"/>
              </a:ext>
            </a:extLst>
          </p:cNvPr>
          <p:cNvCxnSpPr>
            <a:cxnSpLocks/>
          </p:cNvCxnSpPr>
          <p:nvPr/>
        </p:nvCxnSpPr>
        <p:spPr>
          <a:xfrm flipV="1">
            <a:off x="1309246" y="4418793"/>
            <a:ext cx="339438" cy="4165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8" name="Straight Arrow Connector 37">
            <a:extLst>
              <a:ext uri="{FF2B5EF4-FFF2-40B4-BE49-F238E27FC236}">
                <a16:creationId xmlns:a16="http://schemas.microsoft.com/office/drawing/2014/main" id="{6CC412E7-6523-9248-98A3-D0CAAF2FF967}"/>
              </a:ext>
            </a:extLst>
          </p:cNvPr>
          <p:cNvCxnSpPr>
            <a:cxnSpLocks/>
          </p:cNvCxnSpPr>
          <p:nvPr/>
        </p:nvCxnSpPr>
        <p:spPr>
          <a:xfrm flipH="1" flipV="1">
            <a:off x="3193718" y="4366499"/>
            <a:ext cx="327822" cy="4153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9" name="TextBox 38">
            <a:extLst>
              <a:ext uri="{FF2B5EF4-FFF2-40B4-BE49-F238E27FC236}">
                <a16:creationId xmlns:a16="http://schemas.microsoft.com/office/drawing/2014/main" id="{0093146F-37CA-C14C-ABEF-0CC0FBE65B46}"/>
              </a:ext>
            </a:extLst>
          </p:cNvPr>
          <p:cNvSpPr txBox="1"/>
          <p:nvPr/>
        </p:nvSpPr>
        <p:spPr>
          <a:xfrm>
            <a:off x="436621" y="1990748"/>
            <a:ext cx="1662531" cy="307777"/>
          </a:xfrm>
          <a:prstGeom prst="rect">
            <a:avLst/>
          </a:prstGeom>
          <a:noFill/>
        </p:spPr>
        <p:txBody>
          <a:bodyPr wrap="square" rtlCol="0">
            <a:spAutoFit/>
          </a:bodyPr>
          <a:lstStyle/>
          <a:p>
            <a:r>
              <a:rPr lang="en-US" sz="1400">
                <a:solidFill>
                  <a:srgbClr val="AA278F"/>
                </a:solidFill>
              </a:rPr>
              <a:t>Paige </a:t>
            </a:r>
            <a:r>
              <a:rPr lang="en-US" sz="1400" err="1">
                <a:solidFill>
                  <a:srgbClr val="AA278F"/>
                </a:solidFill>
              </a:rPr>
              <a:t>Rodeghero</a:t>
            </a:r>
            <a:endParaRPr lang="en-US" sz="1400">
              <a:solidFill>
                <a:srgbClr val="AA278F"/>
              </a:solidFill>
            </a:endParaRPr>
          </a:p>
        </p:txBody>
      </p:sp>
      <p:sp>
        <p:nvSpPr>
          <p:cNvPr id="40" name="TextBox 39">
            <a:extLst>
              <a:ext uri="{FF2B5EF4-FFF2-40B4-BE49-F238E27FC236}">
                <a16:creationId xmlns:a16="http://schemas.microsoft.com/office/drawing/2014/main" id="{BC9AEB06-FF9F-9942-AE2D-C9E6492B6D8F}"/>
              </a:ext>
            </a:extLst>
          </p:cNvPr>
          <p:cNvSpPr txBox="1"/>
          <p:nvPr/>
        </p:nvSpPr>
        <p:spPr>
          <a:xfrm>
            <a:off x="1995235" y="1948103"/>
            <a:ext cx="1662531" cy="307777"/>
          </a:xfrm>
          <a:prstGeom prst="rect">
            <a:avLst/>
          </a:prstGeom>
          <a:noFill/>
        </p:spPr>
        <p:txBody>
          <a:bodyPr wrap="square" rtlCol="0">
            <a:spAutoFit/>
          </a:bodyPr>
          <a:lstStyle/>
          <a:p>
            <a:r>
              <a:rPr lang="en-US" sz="1400">
                <a:solidFill>
                  <a:srgbClr val="AA278F"/>
                </a:solidFill>
              </a:rPr>
              <a:t>Andrew </a:t>
            </a:r>
            <a:r>
              <a:rPr lang="en-US" sz="1400" err="1">
                <a:solidFill>
                  <a:srgbClr val="AA278F"/>
                </a:solidFill>
              </a:rPr>
              <a:t>Begel</a:t>
            </a:r>
            <a:endParaRPr lang="en-US" sz="1400">
              <a:solidFill>
                <a:srgbClr val="AA278F"/>
              </a:solidFill>
            </a:endParaRPr>
          </a:p>
        </p:txBody>
      </p:sp>
      <p:sp>
        <p:nvSpPr>
          <p:cNvPr id="41" name="TextBox 40">
            <a:extLst>
              <a:ext uri="{FF2B5EF4-FFF2-40B4-BE49-F238E27FC236}">
                <a16:creationId xmlns:a16="http://schemas.microsoft.com/office/drawing/2014/main" id="{1368D055-620D-144F-A008-C43B6F2F6336}"/>
              </a:ext>
            </a:extLst>
          </p:cNvPr>
          <p:cNvSpPr txBox="1"/>
          <p:nvPr/>
        </p:nvSpPr>
        <p:spPr>
          <a:xfrm>
            <a:off x="3357629" y="1959212"/>
            <a:ext cx="1662531" cy="307777"/>
          </a:xfrm>
          <a:prstGeom prst="rect">
            <a:avLst/>
          </a:prstGeom>
          <a:noFill/>
        </p:spPr>
        <p:txBody>
          <a:bodyPr wrap="square" rtlCol="0">
            <a:spAutoFit/>
          </a:bodyPr>
          <a:lstStyle/>
          <a:p>
            <a:r>
              <a:rPr lang="en-US" sz="1400">
                <a:solidFill>
                  <a:srgbClr val="AA278F"/>
                </a:solidFill>
              </a:rPr>
              <a:t>James Dominic</a:t>
            </a:r>
          </a:p>
        </p:txBody>
      </p:sp>
      <p:sp>
        <p:nvSpPr>
          <p:cNvPr id="42" name="TextBox 41">
            <a:extLst>
              <a:ext uri="{FF2B5EF4-FFF2-40B4-BE49-F238E27FC236}">
                <a16:creationId xmlns:a16="http://schemas.microsoft.com/office/drawing/2014/main" id="{E1FE290A-4D28-5947-B139-E86E1B019F7E}"/>
              </a:ext>
            </a:extLst>
          </p:cNvPr>
          <p:cNvSpPr txBox="1"/>
          <p:nvPr/>
        </p:nvSpPr>
        <p:spPr>
          <a:xfrm>
            <a:off x="477980" y="4835328"/>
            <a:ext cx="1662531" cy="310896"/>
          </a:xfrm>
          <a:prstGeom prst="rect">
            <a:avLst/>
          </a:prstGeom>
          <a:noFill/>
        </p:spPr>
        <p:txBody>
          <a:bodyPr wrap="square" rtlCol="0">
            <a:spAutoFit/>
          </a:bodyPr>
          <a:lstStyle/>
          <a:p>
            <a:r>
              <a:rPr lang="en-US" sz="1400">
                <a:solidFill>
                  <a:srgbClr val="AA278F"/>
                </a:solidFill>
              </a:rPr>
              <a:t>Thomas Beeson</a:t>
            </a:r>
          </a:p>
        </p:txBody>
      </p:sp>
      <p:sp>
        <p:nvSpPr>
          <p:cNvPr id="43" name="TextBox 42">
            <a:extLst>
              <a:ext uri="{FF2B5EF4-FFF2-40B4-BE49-F238E27FC236}">
                <a16:creationId xmlns:a16="http://schemas.microsoft.com/office/drawing/2014/main" id="{883C0E61-BD1E-6F4E-9964-E8FE90AFAE64}"/>
              </a:ext>
            </a:extLst>
          </p:cNvPr>
          <p:cNvSpPr txBox="1"/>
          <p:nvPr/>
        </p:nvSpPr>
        <p:spPr>
          <a:xfrm>
            <a:off x="2884232" y="4805979"/>
            <a:ext cx="1662531" cy="310896"/>
          </a:xfrm>
          <a:prstGeom prst="rect">
            <a:avLst/>
          </a:prstGeom>
          <a:noFill/>
        </p:spPr>
        <p:txBody>
          <a:bodyPr wrap="square" rtlCol="0">
            <a:spAutoFit/>
          </a:bodyPr>
          <a:lstStyle/>
          <a:p>
            <a:r>
              <a:rPr lang="en-US" sz="1400">
                <a:solidFill>
                  <a:srgbClr val="AA278F"/>
                </a:solidFill>
              </a:rPr>
              <a:t>Conner Phillis</a:t>
            </a:r>
          </a:p>
        </p:txBody>
      </p:sp>
      <p:sp>
        <p:nvSpPr>
          <p:cNvPr id="4" name="Rectangle 3">
            <a:extLst>
              <a:ext uri="{FF2B5EF4-FFF2-40B4-BE49-F238E27FC236}">
                <a16:creationId xmlns:a16="http://schemas.microsoft.com/office/drawing/2014/main" id="{3561640F-1217-DB40-BAD9-B68277E74545}"/>
              </a:ext>
            </a:extLst>
          </p:cNvPr>
          <p:cNvSpPr/>
          <p:nvPr/>
        </p:nvSpPr>
        <p:spPr>
          <a:xfrm>
            <a:off x="574503" y="870013"/>
            <a:ext cx="2286588" cy="584775"/>
          </a:xfrm>
          <a:prstGeom prst="rect">
            <a:avLst/>
          </a:prstGeom>
        </p:spPr>
        <p:txBody>
          <a:bodyPr wrap="none">
            <a:spAutoFit/>
          </a:bodyPr>
          <a:lstStyle/>
          <a:p>
            <a:r>
              <a:rPr lang="en-US" sz="3200" b="1">
                <a:solidFill>
                  <a:srgbClr val="AA278F"/>
                </a:solidFill>
                <a:latin typeface="Rockwell" panose="02060603020205020403" pitchFamily="18" charset="77"/>
                <a:cs typeface="Calibri Light"/>
              </a:rPr>
              <a:t>2020 Team</a:t>
            </a:r>
            <a:endParaRPr lang="en-US" sz="3200">
              <a:solidFill>
                <a:srgbClr val="AA278F"/>
              </a:solidFill>
            </a:endParaRPr>
          </a:p>
        </p:txBody>
      </p:sp>
      <p:sp>
        <p:nvSpPr>
          <p:cNvPr id="5" name="Right Arrow 4">
            <a:extLst>
              <a:ext uri="{FF2B5EF4-FFF2-40B4-BE49-F238E27FC236}">
                <a16:creationId xmlns:a16="http://schemas.microsoft.com/office/drawing/2014/main" id="{18A10E5B-5875-7D4F-AD1A-FA669E590AE2}"/>
              </a:ext>
            </a:extLst>
          </p:cNvPr>
          <p:cNvSpPr/>
          <p:nvPr/>
        </p:nvSpPr>
        <p:spPr>
          <a:xfrm>
            <a:off x="3521540" y="723062"/>
            <a:ext cx="1981626" cy="748580"/>
          </a:xfrm>
          <a:prstGeom prst="rightArrow">
            <a:avLst/>
          </a:prstGeom>
          <a:solidFill>
            <a:srgbClr val="AA2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 grew!</a:t>
            </a:r>
          </a:p>
        </p:txBody>
      </p:sp>
    </p:spTree>
    <p:extLst>
      <p:ext uri="{BB962C8B-B14F-4D97-AF65-F5344CB8AC3E}">
        <p14:creationId xmlns:p14="http://schemas.microsoft.com/office/powerpoint/2010/main" val="2840649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5A6B6E-CA5D-3347-B1E8-4917BC1508C8}"/>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kern="1200">
                <a:solidFill>
                  <a:srgbClr val="FFFFFF"/>
                </a:solidFill>
                <a:latin typeface="+mj-lt"/>
                <a:ea typeface="+mj-ea"/>
                <a:cs typeface="+mj-cs"/>
              </a:rPr>
              <a:t>Camper Introductions</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29EFC45-770F-453E-B1E1-392233644309}"/>
              </a:ext>
            </a:extLst>
          </p:cNvPr>
          <p:cNvGraphicFramePr>
            <a:graphicFrameLocks noGrp="1"/>
          </p:cNvGraphicFramePr>
          <p:nvPr>
            <p:ph sz="quarter" idx="10"/>
            <p:extLst>
              <p:ext uri="{D42A27DB-BD31-4B8C-83A1-F6EECF244321}">
                <p14:modId xmlns:p14="http://schemas.microsoft.com/office/powerpoint/2010/main" val="203296282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308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0EE7C7-AEED-A141-9398-31430B603761}"/>
              </a:ext>
            </a:extLst>
          </p:cNvPr>
          <p:cNvSpPr>
            <a:spLocks noGrp="1"/>
          </p:cNvSpPr>
          <p:nvPr>
            <p:ph type="title"/>
          </p:nvPr>
        </p:nvSpPr>
        <p:spPr>
          <a:xfrm>
            <a:off x="594360" y="1209086"/>
            <a:ext cx="3876848" cy="4064925"/>
          </a:xfrm>
        </p:spPr>
        <p:txBody>
          <a:bodyPr vert="horz" lIns="91440" tIns="45720" rIns="91440" bIns="45720" rtlCol="0" anchor="ctr">
            <a:normAutofit/>
          </a:bodyPr>
          <a:lstStyle/>
          <a:p>
            <a:r>
              <a:rPr lang="en-US" sz="5000" kern="1200">
                <a:solidFill>
                  <a:schemeClr val="tx1"/>
                </a:solidFill>
                <a:latin typeface="+mj-lt"/>
                <a:ea typeface="+mj-ea"/>
                <a:cs typeface="+mj-cs"/>
              </a:rPr>
              <a:t>Attendance</a:t>
            </a:r>
          </a:p>
        </p:txBody>
      </p:sp>
      <p:grpSp>
        <p:nvGrpSpPr>
          <p:cNvPr id="13" name="Group 12">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14"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E8A46B3B-77BE-4DC7-BB7E-211EEE5BF415}"/>
              </a:ext>
            </a:extLst>
          </p:cNvPr>
          <p:cNvGraphicFramePr>
            <a:graphicFrameLocks noGrp="1"/>
          </p:cNvGraphicFramePr>
          <p:nvPr>
            <p:ph sz="quarter" idx="10"/>
            <p:extLst>
              <p:ext uri="{D42A27DB-BD31-4B8C-83A1-F6EECF244321}">
                <p14:modId xmlns:p14="http://schemas.microsoft.com/office/powerpoint/2010/main" val="2871427870"/>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3654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5FC6AC-7F33-6C43-BE29-9C305C613CBE}"/>
              </a:ext>
            </a:extLst>
          </p:cNvPr>
          <p:cNvSpPr>
            <a:spLocks noGrp="1"/>
          </p:cNvSpPr>
          <p:nvPr>
            <p:ph type="title"/>
          </p:nvPr>
        </p:nvSpPr>
        <p:spPr>
          <a:xfrm>
            <a:off x="956826" y="1112969"/>
            <a:ext cx="3937298" cy="4166010"/>
          </a:xfrm>
        </p:spPr>
        <p:txBody>
          <a:bodyPr vert="horz" lIns="91440" tIns="45720" rIns="91440" bIns="45720" rtlCol="0" anchor="ctr">
            <a:normAutofit/>
          </a:bodyPr>
          <a:lstStyle/>
          <a:p>
            <a:r>
              <a:rPr lang="en-US" kern="1200">
                <a:solidFill>
                  <a:srgbClr val="FFFFFF"/>
                </a:solidFill>
                <a:latin typeface="+mj-lt"/>
                <a:ea typeface="+mj-ea"/>
                <a:cs typeface="+mj-cs"/>
              </a:rPr>
              <a:t>Overview</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C7C5D158-1DB1-3844-A5FB-4320EA282281}"/>
              </a:ext>
            </a:extLst>
          </p:cNvPr>
          <p:cNvSpPr>
            <a:spLocks noGrp="1"/>
          </p:cNvSpPr>
          <p:nvPr>
            <p:ph sz="quarter" idx="10"/>
          </p:nvPr>
        </p:nvSpPr>
        <p:spPr>
          <a:xfrm>
            <a:off x="6096000" y="820880"/>
            <a:ext cx="5257799" cy="4889350"/>
          </a:xfrm>
        </p:spPr>
        <p:txBody>
          <a:bodyPr vert="horz" lIns="91440" tIns="45720" rIns="91440" bIns="45720" rtlCol="0" anchor="t">
            <a:normAutofit/>
          </a:bodyPr>
          <a:lstStyle/>
          <a:p>
            <a:r>
              <a:rPr lang="en-US" sz="1800"/>
              <a:t>Each day is divided into short blocks, in which the instructor will explain a concept, ask each camper to try out the concept for themselves, and then discuss what happened with either a partner(s) or the entire camp.  </a:t>
            </a:r>
          </a:p>
          <a:p>
            <a:pPr marL="0"/>
            <a:endParaRPr lang="en-US" sz="1800"/>
          </a:p>
          <a:p>
            <a:r>
              <a:rPr lang="en-US" sz="1800"/>
              <a:t>Some days will be highly structured, while others will involve free-form work with periodic check-ins with a project partner(s) or the instructors. </a:t>
            </a:r>
          </a:p>
          <a:p>
            <a:pPr marL="0"/>
            <a:endParaRPr lang="en-US" sz="1800"/>
          </a:p>
          <a:p>
            <a:r>
              <a:rPr lang="en-US" sz="1800"/>
              <a:t>Sometimes, there will be homework. Generally, this homework is optional but highly encouraged. If you do not finish the homework, you will be unable to participate in any homework review activity but will still be able to participate in the rest of the camp.  </a:t>
            </a:r>
          </a:p>
          <a:p>
            <a:pPr marL="0"/>
            <a:endParaRPr lang="en-US" sz="1800"/>
          </a:p>
          <a:p>
            <a:endParaRPr lang="en-US" sz="180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02460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F34470-6505-E047-885F-1D7BDC999E7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Daily Journals</a:t>
            </a:r>
          </a:p>
        </p:txBody>
      </p:sp>
      <p:pic>
        <p:nvPicPr>
          <p:cNvPr id="5" name="Content Placeholder 4" descr="Text&#10;&#10;Description automatically generated">
            <a:extLst>
              <a:ext uri="{FF2B5EF4-FFF2-40B4-BE49-F238E27FC236}">
                <a16:creationId xmlns:a16="http://schemas.microsoft.com/office/drawing/2014/main" id="{1F9558A3-08C0-F341-9048-7BFA1B69E5CB}"/>
              </a:ext>
            </a:extLst>
          </p:cNvPr>
          <p:cNvPicPr>
            <a:picLocks noGrp="1" noChangeAspect="1"/>
          </p:cNvPicPr>
          <p:nvPr>
            <p:ph sz="quarter" idx="10"/>
          </p:nvPr>
        </p:nvPicPr>
        <p:blipFill>
          <a:blip r:embed="rId2"/>
          <a:stretch>
            <a:fillRect/>
          </a:stretch>
        </p:blipFill>
        <p:spPr>
          <a:xfrm>
            <a:off x="5501633" y="643466"/>
            <a:ext cx="5332066" cy="5568739"/>
          </a:xfrm>
          <a:prstGeom prst="rect">
            <a:avLst/>
          </a:prstGeom>
        </p:spPr>
      </p:pic>
    </p:spTree>
    <p:extLst>
      <p:ext uri="{BB962C8B-B14F-4D97-AF65-F5344CB8AC3E}">
        <p14:creationId xmlns:p14="http://schemas.microsoft.com/office/powerpoint/2010/main" val="859794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F2688F-974F-E748-81BB-8C23B48D90AE}"/>
              </a:ext>
            </a:extLst>
          </p:cNvPr>
          <p:cNvSpPr>
            <a:spLocks noGrp="1"/>
          </p:cNvSpPr>
          <p:nvPr>
            <p:ph type="title"/>
          </p:nvPr>
        </p:nvSpPr>
        <p:spPr>
          <a:xfrm>
            <a:off x="6513788" y="365125"/>
            <a:ext cx="4840010" cy="1807305"/>
          </a:xfrm>
        </p:spPr>
        <p:txBody>
          <a:bodyPr vert="horz" lIns="91440" tIns="45720" rIns="91440" bIns="45720" rtlCol="0" anchor="ctr">
            <a:normAutofit/>
          </a:bodyPr>
          <a:lstStyle/>
          <a:p>
            <a:r>
              <a:rPr lang="en-US"/>
              <a:t>Camp Recordings</a:t>
            </a:r>
          </a:p>
        </p:txBody>
      </p:sp>
      <p:pic>
        <p:nvPicPr>
          <p:cNvPr id="6" name="Picture 5" descr="Geometric shapes on a wooden background">
            <a:extLst>
              <a:ext uri="{FF2B5EF4-FFF2-40B4-BE49-F238E27FC236}">
                <a16:creationId xmlns:a16="http://schemas.microsoft.com/office/drawing/2014/main" id="{02ACD215-999D-6048-97B4-BEBD45355356}"/>
              </a:ext>
            </a:extLst>
          </p:cNvPr>
          <p:cNvPicPr>
            <a:picLocks noChangeAspect="1"/>
          </p:cNvPicPr>
          <p:nvPr/>
        </p:nvPicPr>
        <p:blipFill rotWithShape="1">
          <a:blip r:embed="rId3"/>
          <a:srcRect l="14658" r="25807"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58C199AE-CE9E-014C-9EA3-0F78B4217E38}"/>
              </a:ext>
            </a:extLst>
          </p:cNvPr>
          <p:cNvSpPr>
            <a:spLocks noGrp="1"/>
          </p:cNvSpPr>
          <p:nvPr>
            <p:ph sz="quarter" idx="10"/>
          </p:nvPr>
        </p:nvSpPr>
        <p:spPr>
          <a:xfrm>
            <a:off x="6513788" y="2333297"/>
            <a:ext cx="4840010" cy="3843666"/>
          </a:xfrm>
        </p:spPr>
        <p:txBody>
          <a:bodyPr vert="horz" lIns="91440" tIns="45720" rIns="91440" bIns="45720" rtlCol="0">
            <a:normAutofit/>
          </a:bodyPr>
          <a:lstStyle/>
          <a:p>
            <a:pPr marL="0"/>
            <a:r>
              <a:rPr lang="en-US" sz="2000" b="1"/>
              <a:t>The entire camp will be recorded.  The videos and audio will not be released publicly.  This is for our research purposes and for the continuous improvement of the camp.</a:t>
            </a:r>
          </a:p>
          <a:p>
            <a:pPr marL="457200" lvl="1"/>
            <a:r>
              <a:rPr lang="en-US" sz="1600" b="1"/>
              <a:t>This includes Zoom breakout rooms.  We will also be recording every time we enter a breakout room.</a:t>
            </a:r>
            <a:endParaRPr lang="en-US" sz="1600"/>
          </a:p>
        </p:txBody>
      </p:sp>
      <p:sp>
        <p:nvSpPr>
          <p:cNvPr id="5" name="Slide Number Placeholder 5">
            <a:extLst>
              <a:ext uri="{FF2B5EF4-FFF2-40B4-BE49-F238E27FC236}">
                <a16:creationId xmlns:a16="http://schemas.microsoft.com/office/drawing/2014/main" id="{9E4E16E5-C7B6-4A6B-9517-BDD72CF01DB6}"/>
              </a:ext>
            </a:extLst>
          </p:cNvPr>
          <p:cNvSpPr txBox="1">
            <a:spLocks/>
          </p:cNvSpPr>
          <p:nvPr/>
        </p:nvSpPr>
        <p:spPr>
          <a:xfrm>
            <a:off x="20" y="6172201"/>
            <a:ext cx="6116549" cy="685799"/>
          </a:xfrm>
          <a:prstGeom prst="rect">
            <a:avLst/>
          </a:prstGeom>
          <a:solidFill>
            <a:srgbClr val="000000">
              <a:alpha val="50000"/>
            </a:srgbClr>
          </a:solidFill>
          <a:ln>
            <a:noFill/>
          </a:ln>
        </p:spPr>
        <p:txBody>
          <a:bodyPr wrap="square">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spcAft>
                <a:spcPts val="600"/>
              </a:spcAft>
            </a:pPr>
            <a:fld id="{76FDE0E6-C4D1-684B-8716-27A03515B120}" type="slidenum">
              <a:rPr lang="en-US" sz="1300" smtClean="0">
                <a:solidFill>
                  <a:srgbClr val="FFFFFF"/>
                </a:solidFill>
              </a:rPr>
              <a:pPr algn="ctr">
                <a:spcAft>
                  <a:spcPts val="600"/>
                </a:spcAft>
              </a:pPr>
              <a:t>8</a:t>
            </a:fld>
            <a:endParaRPr lang="en-US" sz="1300">
              <a:solidFill>
                <a:srgbClr val="FFFFFF"/>
              </a:solidFill>
            </a:endParaRPr>
          </a:p>
        </p:txBody>
      </p:sp>
    </p:spTree>
    <p:extLst>
      <p:ext uri="{BB962C8B-B14F-4D97-AF65-F5344CB8AC3E}">
        <p14:creationId xmlns:p14="http://schemas.microsoft.com/office/powerpoint/2010/main" val="4060714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Yellow question mark">
            <a:extLst>
              <a:ext uri="{FF2B5EF4-FFF2-40B4-BE49-F238E27FC236}">
                <a16:creationId xmlns:a16="http://schemas.microsoft.com/office/drawing/2014/main" id="{A11FEE71-8066-D449-A1C3-2D3A0484D724}"/>
              </a:ext>
            </a:extLst>
          </p:cNvPr>
          <p:cNvPicPr>
            <a:picLocks noChangeAspect="1"/>
          </p:cNvPicPr>
          <p:nvPr/>
        </p:nvPicPr>
        <p:blipFill rotWithShape="1">
          <a:blip r:embed="rId3"/>
          <a:srcRect b="6250"/>
          <a:stretch/>
        </p:blipFill>
        <p:spPr>
          <a:xfrm>
            <a:off x="-1" y="10"/>
            <a:ext cx="12192000" cy="6857990"/>
          </a:xfrm>
          <a:prstGeom prst="rect">
            <a:avLst/>
          </a:prstGeom>
        </p:spPr>
      </p:pic>
      <p:sp>
        <p:nvSpPr>
          <p:cNvPr id="2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CD5B750E-6C0D-495C-8E4A-99430471111C}"/>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3600"/>
              <a:t>How to ask for help during the camp</a:t>
            </a:r>
          </a:p>
        </p:txBody>
      </p:sp>
      <p:cxnSp>
        <p:nvCxnSpPr>
          <p:cNvPr id="26" name="Straight Connector 25">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F28AF7-DD9E-471D-B74C-7B972677D588}"/>
              </a:ext>
            </a:extLst>
          </p:cNvPr>
          <p:cNvSpPr>
            <a:spLocks noGrp="1"/>
          </p:cNvSpPr>
          <p:nvPr>
            <p:ph sz="quarter" idx="10"/>
          </p:nvPr>
        </p:nvSpPr>
        <p:spPr>
          <a:xfrm>
            <a:off x="525516" y="3417573"/>
            <a:ext cx="4593021" cy="2619839"/>
          </a:xfrm>
        </p:spPr>
        <p:txBody>
          <a:bodyPr vert="horz" lIns="91440" tIns="45720" rIns="91440" bIns="45720" rtlCol="0" anchor="ctr">
            <a:normAutofit/>
          </a:bodyPr>
          <a:lstStyle/>
          <a:p>
            <a:pPr marL="0"/>
            <a:r>
              <a:rPr lang="en-US" sz="1800" b="1"/>
              <a:t>Zoom Chat</a:t>
            </a:r>
            <a:r>
              <a:rPr lang="en-US" sz="1800"/>
              <a:t> </a:t>
            </a:r>
          </a:p>
          <a:p>
            <a:pPr lvl="1"/>
            <a:r>
              <a:rPr lang="en-US" sz="1800"/>
              <a:t>Feel free to write in the chat at any point</a:t>
            </a:r>
          </a:p>
          <a:p>
            <a:pPr marL="0"/>
            <a:r>
              <a:rPr lang="en-US" sz="1800" b="1"/>
              <a:t>Raise your hand using Zoom</a:t>
            </a:r>
          </a:p>
          <a:p>
            <a:pPr lvl="1"/>
            <a:r>
              <a:rPr lang="en-US" sz="1800"/>
              <a:t>Use the Zoom raise hand feature if you have questions</a:t>
            </a:r>
          </a:p>
          <a:p>
            <a:pPr marL="457200" lvl="1"/>
            <a:endParaRPr lang="en-US" sz="1800"/>
          </a:p>
          <a:p>
            <a:endParaRPr lang="en-US" sz="1800"/>
          </a:p>
        </p:txBody>
      </p:sp>
      <p:sp>
        <p:nvSpPr>
          <p:cNvPr id="5" name="Slide Number Placeholder 5">
            <a:extLst>
              <a:ext uri="{FF2B5EF4-FFF2-40B4-BE49-F238E27FC236}">
                <a16:creationId xmlns:a16="http://schemas.microsoft.com/office/drawing/2014/main" id="{892B5106-3819-4C64-8B99-A4FD6972B799}"/>
              </a:ext>
            </a:extLst>
          </p:cNvPr>
          <p:cNvSpPr txBox="1">
            <a:spLocks/>
          </p:cNvSpPr>
          <p:nvPr/>
        </p:nvSpPr>
        <p:spPr>
          <a:xfrm>
            <a:off x="8610600" y="6356350"/>
            <a:ext cx="27432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spcAft>
                <a:spcPts val="600"/>
              </a:spcAft>
            </a:pPr>
            <a:fld id="{76FDE0E6-C4D1-684B-8716-27A03515B120}" type="slidenum">
              <a:rPr lang="en-US" sz="1200" smtClean="0">
                <a:solidFill>
                  <a:schemeClr val="tx1">
                    <a:lumMod val="50000"/>
                    <a:lumOff val="50000"/>
                  </a:schemeClr>
                </a:solidFill>
              </a:rPr>
              <a:pPr algn="r">
                <a:spcAft>
                  <a:spcPts val="600"/>
                </a:spcAft>
              </a:pPr>
              <a:t>9</a:t>
            </a:fld>
            <a:endParaRPr lang="en-US" sz="1200">
              <a:solidFill>
                <a:schemeClr val="tx1">
                  <a:lumMod val="50000"/>
                  <a:lumOff val="50000"/>
                </a:schemeClr>
              </a:solidFill>
            </a:endParaRPr>
          </a:p>
        </p:txBody>
      </p:sp>
    </p:spTree>
    <p:extLst>
      <p:ext uri="{BB962C8B-B14F-4D97-AF65-F5344CB8AC3E}">
        <p14:creationId xmlns:p14="http://schemas.microsoft.com/office/powerpoint/2010/main" val="38753412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BF7838BBA7014781BFE6581E1A80B2" ma:contentTypeVersion="5" ma:contentTypeDescription="Create a new document." ma:contentTypeScope="" ma:versionID="d329f40d28439484011aea7f50ec29b7">
  <xsd:schema xmlns:xsd="http://www.w3.org/2001/XMLSchema" xmlns:xs="http://www.w3.org/2001/XMLSchema" xmlns:p="http://schemas.microsoft.com/office/2006/metadata/properties" xmlns:ns2="8ff5c5d8-a708-4515-94ae-bf470cbd17bb" targetNamespace="http://schemas.microsoft.com/office/2006/metadata/properties" ma:root="true" ma:fieldsID="a7fb57a447025e72114e73d4afea923a" ns2:_="">
    <xsd:import namespace="8ff5c5d8-a708-4515-94ae-bf470cbd17b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f5c5d8-a708-4515-94ae-bf470cbd17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B6A386-7B62-418D-9DA4-A8898D3B10F7}">
  <ds:schemaRefs>
    <ds:schemaRef ds:uri="http://purl.org/dc/elements/1.1/"/>
    <ds:schemaRef ds:uri="http://schemas.openxmlformats.org/package/2006/metadata/core-properties"/>
    <ds:schemaRef ds:uri="http://purl.org/dc/terms/"/>
    <ds:schemaRef ds:uri="http://purl.org/dc/dcmitype/"/>
    <ds:schemaRef ds:uri="http://schemas.microsoft.com/office/2006/metadata/properties"/>
    <ds:schemaRef ds:uri="http://schemas.microsoft.com/office/2006/documentManagement/types"/>
    <ds:schemaRef ds:uri="http://schemas.microsoft.com/office/infopath/2007/PartnerControls"/>
    <ds:schemaRef ds:uri="8ff5c5d8-a708-4515-94ae-bf470cbd17bb"/>
    <ds:schemaRef ds:uri="http://www.w3.org/XML/1998/namespace"/>
  </ds:schemaRefs>
</ds:datastoreItem>
</file>

<file path=customXml/itemProps2.xml><?xml version="1.0" encoding="utf-8"?>
<ds:datastoreItem xmlns:ds="http://schemas.openxmlformats.org/officeDocument/2006/customXml" ds:itemID="{CC211342-9087-4CB8-A5A5-C711F7BB5EAD}">
  <ds:schemaRefs>
    <ds:schemaRef ds:uri="8ff5c5d8-a708-4515-94ae-bf470cbd17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D0C8314-7184-4147-8FF6-11D9DAE1FC51}">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686</Words>
  <Application>Microsoft Macintosh PowerPoint</Application>
  <PresentationFormat>Widescreen</PresentationFormat>
  <Paragraphs>73</Paragraphs>
  <Slides>14</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Rockwell</vt:lpstr>
      <vt:lpstr>Office Theme</vt:lpstr>
      <vt:lpstr>Welcome to the Computer Game Coding Camp 2021!</vt:lpstr>
      <vt:lpstr>Computer Game Coding Camp (CGCC)</vt:lpstr>
      <vt:lpstr>2021 Team</vt:lpstr>
      <vt:lpstr>Camper Introductions</vt:lpstr>
      <vt:lpstr>Attendance</vt:lpstr>
      <vt:lpstr>Overview</vt:lpstr>
      <vt:lpstr>Daily Journals</vt:lpstr>
      <vt:lpstr>Camp Recordings</vt:lpstr>
      <vt:lpstr>How to ask for help during the camp</vt:lpstr>
      <vt:lpstr>Research Study</vt:lpstr>
      <vt:lpstr>Resources and Contact</vt:lpstr>
      <vt:lpstr>Email Check</vt:lpstr>
      <vt:lpstr>Screensharing Practice</vt:lpstr>
      <vt:lpstr>Software Check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Begel</dc:creator>
  <cp:lastModifiedBy>Paige Anne Rodeghero</cp:lastModifiedBy>
  <cp:revision>2</cp:revision>
  <dcterms:created xsi:type="dcterms:W3CDTF">2020-11-16T23:24:31Z</dcterms:created>
  <dcterms:modified xsi:type="dcterms:W3CDTF">2021-06-23T18:25:15Z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0x01010012BF7838BBA7014781BFE6581E1A80B2</vt:lpwstr>
  </property>
</Properties>
</file>